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grandir Bold" charset="1" panose="000008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Hero Bold" charset="1" panose="00000500000000000000"/>
      <p:regular r:id="rId23"/>
    </p:embeddedFont>
    <p:embeddedFont>
      <p:font typeface="Hero"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png" Type="http://schemas.openxmlformats.org/officeDocument/2006/relationships/image"/><Relationship Id="rId12" Target="../media/image62.png" Type="http://schemas.openxmlformats.org/officeDocument/2006/relationships/image"/><Relationship Id="rId13" Target="../media/image63.png" Type="http://schemas.openxmlformats.org/officeDocument/2006/relationships/image"/><Relationship Id="rId14" Target="../media/image64.png" Type="http://schemas.openxmlformats.org/officeDocument/2006/relationships/image"/><Relationship Id="rId15" Target="../media/image65.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2.png" Type="http://schemas.openxmlformats.org/officeDocument/2006/relationships/image"/><Relationship Id="rId15" Target="../media/image3.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18" Target="../media/image34.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2.png" Type="http://schemas.openxmlformats.org/officeDocument/2006/relationships/image"/><Relationship Id="rId15" Target="../media/image3.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18" Target="../media/image35.png" Type="http://schemas.openxmlformats.org/officeDocument/2006/relationships/image"/><Relationship Id="rId19" Target="../media/image36.png" Type="http://schemas.openxmlformats.org/officeDocument/2006/relationships/image"/><Relationship Id="rId2" Target="../media/image22.png" Type="http://schemas.openxmlformats.org/officeDocument/2006/relationships/image"/><Relationship Id="rId20" Target="../media/image37.svg" Type="http://schemas.openxmlformats.org/officeDocument/2006/relationships/image"/><Relationship Id="rId3" Target="../media/image2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8.png" Type="http://schemas.openxmlformats.org/officeDocument/2006/relationships/image"/><Relationship Id="rId17" Target="../media/image39.png" Type="http://schemas.openxmlformats.org/officeDocument/2006/relationships/image"/><Relationship Id="rId18" Target="../media/image40.png" Type="http://schemas.openxmlformats.org/officeDocument/2006/relationships/image"/><Relationship Id="rId19" Target="../media/image41.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40.png" Type="http://schemas.openxmlformats.org/officeDocument/2006/relationships/image"/><Relationship Id="rId17" Target="../media/image41.svg" Type="http://schemas.openxmlformats.org/officeDocument/2006/relationships/image"/><Relationship Id="rId18" Target="../media/image42.png" Type="http://schemas.openxmlformats.org/officeDocument/2006/relationships/image"/><Relationship Id="rId19" Target="../media/image43.png" Type="http://schemas.openxmlformats.org/officeDocument/2006/relationships/image"/><Relationship Id="rId2" Target="../media/image22.png" Type="http://schemas.openxmlformats.org/officeDocument/2006/relationships/image"/><Relationship Id="rId20" Target="../media/image44.svg" Type="http://schemas.openxmlformats.org/officeDocument/2006/relationships/image"/><Relationship Id="rId3" Target="../media/image2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3DoZssUM.mp4" Type="http://schemas.microsoft.com/office/2007/relationships/media"/><Relationship Id="rId11" Target="../media/image28.png" Type="http://schemas.openxmlformats.org/officeDocument/2006/relationships/image"/><Relationship Id="rId12" Target="../media/image29.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jpeg" Type="http://schemas.openxmlformats.org/officeDocument/2006/relationships/image"/><Relationship Id="rId9" Target="../media/VAG3DoZssUM.mp4" Type="http://schemas.openxmlformats.org/officeDocument/2006/relationships/video"/></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51677" y="837029"/>
            <a:ext cx="6231526" cy="8006390"/>
            <a:chOff x="0" y="0"/>
            <a:chExt cx="660400" cy="848495"/>
          </a:xfrm>
        </p:grpSpPr>
        <p:sp>
          <p:nvSpPr>
            <p:cNvPr name="Freeform 3" id="3"/>
            <p:cNvSpPr/>
            <p:nvPr/>
          </p:nvSpPr>
          <p:spPr>
            <a:xfrm flipH="false" flipV="false" rot="0">
              <a:off x="0" y="0"/>
              <a:ext cx="660400" cy="848495"/>
            </a:xfrm>
            <a:custGeom>
              <a:avLst/>
              <a:gdLst/>
              <a:ahLst/>
              <a:cxnLst/>
              <a:rect r="r" b="b" t="t" l="l"/>
              <a:pathLst>
                <a:path h="848495" w="660400">
                  <a:moveTo>
                    <a:pt x="220252" y="829426"/>
                  </a:moveTo>
                  <a:cubicBezTo>
                    <a:pt x="254109" y="840940"/>
                    <a:pt x="292600" y="848495"/>
                    <a:pt x="330378" y="848495"/>
                  </a:cubicBezTo>
                  <a:cubicBezTo>
                    <a:pt x="368157" y="848495"/>
                    <a:pt x="404509" y="842018"/>
                    <a:pt x="438009" y="830504"/>
                  </a:cubicBezTo>
                  <a:cubicBezTo>
                    <a:pt x="438723" y="830145"/>
                    <a:pt x="439435" y="830145"/>
                    <a:pt x="440148" y="829786"/>
                  </a:cubicBezTo>
                  <a:cubicBezTo>
                    <a:pt x="565955" y="783730"/>
                    <a:pt x="658618" y="662116"/>
                    <a:pt x="660400" y="519200"/>
                  </a:cubicBezTo>
                  <a:lnTo>
                    <a:pt x="660400" y="0"/>
                  </a:lnTo>
                  <a:lnTo>
                    <a:pt x="0" y="0"/>
                  </a:lnTo>
                  <a:lnTo>
                    <a:pt x="0" y="518815"/>
                  </a:lnTo>
                  <a:cubicBezTo>
                    <a:pt x="1782" y="662835"/>
                    <a:pt x="93019" y="784450"/>
                    <a:pt x="220252" y="829426"/>
                  </a:cubicBezTo>
                  <a:close/>
                </a:path>
              </a:pathLst>
            </a:custGeom>
            <a:blipFill>
              <a:blip r:embed="rId2"/>
              <a:stretch>
                <a:fillRect l="-17973" t="0" r="-17973" b="0"/>
              </a:stretch>
            </a:blipFill>
          </p:spPr>
        </p:sp>
      </p:grpSp>
      <p:sp>
        <p:nvSpPr>
          <p:cNvPr name="AutoShape 4" id="4"/>
          <p:cNvSpPr/>
          <p:nvPr/>
        </p:nvSpPr>
        <p:spPr>
          <a:xfrm>
            <a:off x="1604610" y="6984874"/>
            <a:ext cx="1248155" cy="0"/>
          </a:xfrm>
          <a:prstGeom prst="line">
            <a:avLst/>
          </a:prstGeom>
          <a:ln cap="rnd" w="57150">
            <a:solidFill>
              <a:srgbClr val="000000"/>
            </a:solidFill>
            <a:prstDash val="solid"/>
            <a:headEnd type="none" len="sm" w="sm"/>
            <a:tailEnd type="none" len="sm" w="sm"/>
          </a:ln>
        </p:spPr>
      </p:sp>
      <p:sp>
        <p:nvSpPr>
          <p:cNvPr name="Freeform 5" id="5"/>
          <p:cNvSpPr/>
          <p:nvPr/>
        </p:nvSpPr>
        <p:spPr>
          <a:xfrm flipH="false" flipV="false" rot="0">
            <a:off x="-7943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3">
              <a:extLst>
                <a:ext uri="{96DAC541-7B7A-43D3-8B79-37D633B846F1}">
                  <asvg:svgBlip xmlns:asvg="http://schemas.microsoft.com/office/drawing/2016/SVG/main" r:embed="rId4"/>
                </a:ext>
              </a:extLst>
            </a:blip>
            <a:stretch>
              <a:fillRect l="0" t="-206879" r="0" b="0"/>
            </a:stretch>
          </a:blipFill>
        </p:spPr>
      </p:sp>
      <p:sp>
        <p:nvSpPr>
          <p:cNvPr name="Freeform 6" id="6"/>
          <p:cNvSpPr/>
          <p:nvPr/>
        </p:nvSpPr>
        <p:spPr>
          <a:xfrm flipH="false" flipV="false" rot="0">
            <a:off x="453228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3">
              <a:extLst>
                <a:ext uri="{96DAC541-7B7A-43D3-8B79-37D633B846F1}">
                  <asvg:svgBlip xmlns:asvg="http://schemas.microsoft.com/office/drawing/2016/SVG/main" r:embed="rId4"/>
                </a:ext>
              </a:extLst>
            </a:blip>
            <a:stretch>
              <a:fillRect l="0" t="-206879" r="0" b="0"/>
            </a:stretch>
          </a:blipFill>
        </p:spPr>
      </p:sp>
      <p:sp>
        <p:nvSpPr>
          <p:cNvPr name="Freeform 7" id="7"/>
          <p:cNvSpPr/>
          <p:nvPr/>
        </p:nvSpPr>
        <p:spPr>
          <a:xfrm flipH="false" flipV="false" rot="0">
            <a:off x="914400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3">
              <a:extLst>
                <a:ext uri="{96DAC541-7B7A-43D3-8B79-37D633B846F1}">
                  <asvg:svgBlip xmlns:asvg="http://schemas.microsoft.com/office/drawing/2016/SVG/main" r:embed="rId4"/>
                </a:ext>
              </a:extLst>
            </a:blip>
            <a:stretch>
              <a:fillRect l="0" t="-206879" r="0" b="0"/>
            </a:stretch>
          </a:blipFill>
        </p:spPr>
      </p:sp>
      <p:sp>
        <p:nvSpPr>
          <p:cNvPr name="Freeform 8" id="8"/>
          <p:cNvSpPr/>
          <p:nvPr/>
        </p:nvSpPr>
        <p:spPr>
          <a:xfrm flipH="false" flipV="false" rot="0">
            <a:off x="1375571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3">
              <a:extLst>
                <a:ext uri="{96DAC541-7B7A-43D3-8B79-37D633B846F1}">
                  <asvg:svgBlip xmlns:asvg="http://schemas.microsoft.com/office/drawing/2016/SVG/main" r:embed="rId4"/>
                </a:ext>
              </a:extLst>
            </a:blip>
            <a:stretch>
              <a:fillRect l="0" t="-206879" r="0" b="0"/>
            </a:stretch>
          </a:blipFill>
        </p:spPr>
      </p:sp>
      <p:sp>
        <p:nvSpPr>
          <p:cNvPr name="Freeform 9" id="9"/>
          <p:cNvSpPr/>
          <p:nvPr/>
        </p:nvSpPr>
        <p:spPr>
          <a:xfrm flipH="false" flipV="false" rot="0">
            <a:off x="-837794"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5">
              <a:alphaModFix amt="7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9898035" y="4297085"/>
            <a:ext cx="907286" cy="1345919"/>
          </a:xfrm>
          <a:custGeom>
            <a:avLst/>
            <a:gdLst/>
            <a:ahLst/>
            <a:cxnLst/>
            <a:rect r="r" b="b" t="t" l="l"/>
            <a:pathLst>
              <a:path h="1345919" w="907286">
                <a:moveTo>
                  <a:pt x="0" y="0"/>
                </a:moveTo>
                <a:lnTo>
                  <a:pt x="907285" y="0"/>
                </a:lnTo>
                <a:lnTo>
                  <a:pt x="907285" y="1345918"/>
                </a:lnTo>
                <a:lnTo>
                  <a:pt x="0" y="13459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5475286" y="-658707"/>
            <a:ext cx="2215835" cy="1317415"/>
          </a:xfrm>
          <a:custGeom>
            <a:avLst/>
            <a:gdLst/>
            <a:ahLst/>
            <a:cxnLst/>
            <a:rect r="r" b="b" t="t" l="l"/>
            <a:pathLst>
              <a:path h="1317415" w="2215835">
                <a:moveTo>
                  <a:pt x="0" y="0"/>
                </a:moveTo>
                <a:lnTo>
                  <a:pt x="2215835" y="0"/>
                </a:lnTo>
                <a:lnTo>
                  <a:pt x="2215835" y="1317414"/>
                </a:lnTo>
                <a:lnTo>
                  <a:pt x="0" y="13174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6622867" y="1194432"/>
            <a:ext cx="430552" cy="430552"/>
          </a:xfrm>
          <a:custGeom>
            <a:avLst/>
            <a:gdLst/>
            <a:ahLst/>
            <a:cxnLst/>
            <a:rect r="r" b="b" t="t" l="l"/>
            <a:pathLst>
              <a:path h="430552" w="430552">
                <a:moveTo>
                  <a:pt x="0" y="0"/>
                </a:moveTo>
                <a:lnTo>
                  <a:pt x="430551" y="0"/>
                </a:lnTo>
                <a:lnTo>
                  <a:pt x="430551" y="430552"/>
                </a:lnTo>
                <a:lnTo>
                  <a:pt x="0" y="4305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215276" y="6008222"/>
            <a:ext cx="430552" cy="430552"/>
          </a:xfrm>
          <a:custGeom>
            <a:avLst/>
            <a:gdLst/>
            <a:ahLst/>
            <a:cxnLst/>
            <a:rect r="r" b="b" t="t" l="l"/>
            <a:pathLst>
              <a:path h="430552" w="430552">
                <a:moveTo>
                  <a:pt x="0" y="0"/>
                </a:moveTo>
                <a:lnTo>
                  <a:pt x="430552" y="0"/>
                </a:lnTo>
                <a:lnTo>
                  <a:pt x="430552" y="430551"/>
                </a:lnTo>
                <a:lnTo>
                  <a:pt x="0" y="4305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136402" y="8006390"/>
            <a:ext cx="358140" cy="358140"/>
          </a:xfrm>
          <a:custGeom>
            <a:avLst/>
            <a:gdLst/>
            <a:ahLst/>
            <a:cxnLst/>
            <a:rect r="r" b="b" t="t" l="l"/>
            <a:pathLst>
              <a:path h="358140" w="358140">
                <a:moveTo>
                  <a:pt x="0" y="0"/>
                </a:moveTo>
                <a:lnTo>
                  <a:pt x="358140" y="0"/>
                </a:lnTo>
                <a:lnTo>
                  <a:pt x="358140" y="358140"/>
                </a:lnTo>
                <a:lnTo>
                  <a:pt x="0" y="3581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7543579" y="3708111"/>
            <a:ext cx="295084" cy="295084"/>
          </a:xfrm>
          <a:custGeom>
            <a:avLst/>
            <a:gdLst/>
            <a:ahLst/>
            <a:cxnLst/>
            <a:rect r="r" b="b" t="t" l="l"/>
            <a:pathLst>
              <a:path h="295084" w="295084">
                <a:moveTo>
                  <a:pt x="0" y="0"/>
                </a:moveTo>
                <a:lnTo>
                  <a:pt x="295084" y="0"/>
                </a:lnTo>
                <a:lnTo>
                  <a:pt x="295084" y="295084"/>
                </a:lnTo>
                <a:lnTo>
                  <a:pt x="0" y="2950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604610" y="3312922"/>
            <a:ext cx="6504537" cy="2959354"/>
          </a:xfrm>
          <a:prstGeom prst="rect">
            <a:avLst/>
          </a:prstGeom>
        </p:spPr>
        <p:txBody>
          <a:bodyPr anchor="t" rtlCol="false" tIns="0" lIns="0" bIns="0" rIns="0">
            <a:spAutoFit/>
          </a:bodyPr>
          <a:lstStyle/>
          <a:p>
            <a:pPr algn="l">
              <a:lnSpc>
                <a:spcPts val="7208"/>
              </a:lnSpc>
            </a:pPr>
            <a:r>
              <a:rPr lang="en-US" sz="6800" b="true">
                <a:solidFill>
                  <a:srgbClr val="000000"/>
                </a:solidFill>
                <a:latin typeface="Agrandir Bold"/>
                <a:ea typeface="Agrandir Bold"/>
                <a:cs typeface="Agrandir Bold"/>
                <a:sym typeface="Agrandir Bold"/>
              </a:rPr>
              <a:t>Sahabat Digital Anti Bullying</a:t>
            </a:r>
          </a:p>
        </p:txBody>
      </p:sp>
      <p:sp>
        <p:nvSpPr>
          <p:cNvPr name="TextBox 17" id="17"/>
          <p:cNvSpPr txBox="true"/>
          <p:nvPr/>
        </p:nvSpPr>
        <p:spPr>
          <a:xfrm rot="0">
            <a:off x="1686331" y="1863371"/>
            <a:ext cx="7457669" cy="424815"/>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Rancangan Desain Produk | Kapita Selekta (RB)</a:t>
            </a:r>
          </a:p>
        </p:txBody>
      </p:sp>
      <p:sp>
        <p:nvSpPr>
          <p:cNvPr name="TextBox 18" id="18"/>
          <p:cNvSpPr txBox="true"/>
          <p:nvPr/>
        </p:nvSpPr>
        <p:spPr>
          <a:xfrm rot="0">
            <a:off x="1658658" y="7939715"/>
            <a:ext cx="2639380" cy="424815"/>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Presented By:</a:t>
            </a:r>
          </a:p>
        </p:txBody>
      </p:sp>
      <p:sp>
        <p:nvSpPr>
          <p:cNvPr name="TextBox 19" id="19"/>
          <p:cNvSpPr txBox="true"/>
          <p:nvPr/>
        </p:nvSpPr>
        <p:spPr>
          <a:xfrm rot="0">
            <a:off x="1658658" y="8340400"/>
            <a:ext cx="2639380" cy="424815"/>
          </a:xfrm>
          <a:prstGeom prst="rect">
            <a:avLst/>
          </a:prstGeom>
        </p:spPr>
        <p:txBody>
          <a:bodyPr anchor="t" rtlCol="false" tIns="0" lIns="0" bIns="0" rIns="0">
            <a:spAutoFit/>
          </a:bodyPr>
          <a:lstStyle/>
          <a:p>
            <a:pPr algn="l">
              <a:lnSpc>
                <a:spcPts val="3359"/>
              </a:lnSpc>
            </a:pPr>
            <a:r>
              <a:rPr lang="en-US" sz="2400" b="true">
                <a:solidFill>
                  <a:srgbClr val="000000"/>
                </a:solidFill>
                <a:latin typeface="Poppins Bold"/>
                <a:ea typeface="Poppins Bold"/>
                <a:cs typeface="Poppins Bold"/>
                <a:sym typeface="Poppins Bold"/>
              </a:rPr>
              <a:t>Kelompok 2 (RB)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13268" y="2146845"/>
            <a:ext cx="4043401" cy="666598"/>
            <a:chOff x="0" y="0"/>
            <a:chExt cx="1064929" cy="175565"/>
          </a:xfrm>
        </p:grpSpPr>
        <p:sp>
          <p:nvSpPr>
            <p:cNvPr name="Freeform 3" id="3"/>
            <p:cNvSpPr/>
            <p:nvPr/>
          </p:nvSpPr>
          <p:spPr>
            <a:xfrm flipH="false" flipV="false" rot="0">
              <a:off x="0" y="0"/>
              <a:ext cx="1064929" cy="175565"/>
            </a:xfrm>
            <a:custGeom>
              <a:avLst/>
              <a:gdLst/>
              <a:ahLst/>
              <a:cxnLst/>
              <a:rect r="r" b="b" t="t" l="l"/>
              <a:pathLst>
                <a:path h="175565" w="1064929">
                  <a:moveTo>
                    <a:pt x="57441" y="0"/>
                  </a:moveTo>
                  <a:lnTo>
                    <a:pt x="1007488" y="0"/>
                  </a:lnTo>
                  <a:cubicBezTo>
                    <a:pt x="1039211" y="0"/>
                    <a:pt x="1064929" y="25717"/>
                    <a:pt x="1064929" y="57441"/>
                  </a:cubicBezTo>
                  <a:lnTo>
                    <a:pt x="1064929" y="118124"/>
                  </a:lnTo>
                  <a:cubicBezTo>
                    <a:pt x="1064929" y="133358"/>
                    <a:pt x="1058877" y="147969"/>
                    <a:pt x="1048105" y="158741"/>
                  </a:cubicBezTo>
                  <a:cubicBezTo>
                    <a:pt x="1037332" y="169513"/>
                    <a:pt x="1022722" y="175565"/>
                    <a:pt x="1007488" y="175565"/>
                  </a:cubicBezTo>
                  <a:lnTo>
                    <a:pt x="57441" y="175565"/>
                  </a:lnTo>
                  <a:cubicBezTo>
                    <a:pt x="42207" y="175565"/>
                    <a:pt x="27596" y="169513"/>
                    <a:pt x="16824" y="158741"/>
                  </a:cubicBezTo>
                  <a:cubicBezTo>
                    <a:pt x="6052" y="147969"/>
                    <a:pt x="0" y="133358"/>
                    <a:pt x="0" y="118124"/>
                  </a:cubicBezTo>
                  <a:lnTo>
                    <a:pt x="0" y="57441"/>
                  </a:lnTo>
                  <a:cubicBezTo>
                    <a:pt x="0" y="42207"/>
                    <a:pt x="6052" y="27596"/>
                    <a:pt x="16824" y="16824"/>
                  </a:cubicBezTo>
                  <a:cubicBezTo>
                    <a:pt x="27596" y="6052"/>
                    <a:pt x="42207" y="0"/>
                    <a:pt x="57441" y="0"/>
                  </a:cubicBezTo>
                  <a:close/>
                </a:path>
              </a:pathLst>
            </a:custGeom>
            <a:solidFill>
              <a:srgbClr val="2C55A4"/>
            </a:solidFill>
          </p:spPr>
        </p:sp>
        <p:sp>
          <p:nvSpPr>
            <p:cNvPr name="TextBox 4" id="4"/>
            <p:cNvSpPr txBox="true"/>
            <p:nvPr/>
          </p:nvSpPr>
          <p:spPr>
            <a:xfrm>
              <a:off x="0" y="-66675"/>
              <a:ext cx="1064929" cy="242240"/>
            </a:xfrm>
            <a:prstGeom prst="rect">
              <a:avLst/>
            </a:prstGeom>
          </p:spPr>
          <p:txBody>
            <a:bodyPr anchor="ctr" rtlCol="false" tIns="50800" lIns="50800" bIns="50800" rIns="50800"/>
            <a:lstStyle/>
            <a:p>
              <a:pPr algn="ctr">
                <a:lnSpc>
                  <a:spcPts val="3360"/>
                </a:lnSpc>
              </a:pPr>
              <a:r>
                <a:rPr lang="en-US" b="true" sz="2400">
                  <a:solidFill>
                    <a:srgbClr val="FFFFFF"/>
                  </a:solidFill>
                  <a:latin typeface="Poppins Bold"/>
                  <a:ea typeface="Poppins Bold"/>
                  <a:cs typeface="Poppins Bold"/>
                  <a:sym typeface="Poppins Bold"/>
                </a:rPr>
                <a:t>Tampilan awal</a:t>
              </a:r>
            </a:p>
          </p:txBody>
        </p:sp>
      </p:grpSp>
      <p:sp>
        <p:nvSpPr>
          <p:cNvPr name="Freeform 5" id="5"/>
          <p:cNvSpPr/>
          <p:nvPr/>
        </p:nvSpPr>
        <p:spPr>
          <a:xfrm flipH="false" flipV="false" rot="0">
            <a:off x="-7943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6" id="6"/>
          <p:cNvSpPr/>
          <p:nvPr/>
        </p:nvSpPr>
        <p:spPr>
          <a:xfrm flipH="false" flipV="false" rot="0">
            <a:off x="453228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7" id="7"/>
          <p:cNvSpPr/>
          <p:nvPr/>
        </p:nvSpPr>
        <p:spPr>
          <a:xfrm flipH="false" flipV="false" rot="0">
            <a:off x="914400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8" id="8"/>
          <p:cNvSpPr/>
          <p:nvPr/>
        </p:nvSpPr>
        <p:spPr>
          <a:xfrm flipH="false" flipV="false" rot="0">
            <a:off x="1375571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9" id="9"/>
          <p:cNvSpPr/>
          <p:nvPr/>
        </p:nvSpPr>
        <p:spPr>
          <a:xfrm flipH="false" flipV="false" rot="0">
            <a:off x="15807886" y="406233"/>
            <a:ext cx="2902827" cy="1002795"/>
          </a:xfrm>
          <a:custGeom>
            <a:avLst/>
            <a:gdLst/>
            <a:ahLst/>
            <a:cxnLst/>
            <a:rect r="r" b="b" t="t" l="l"/>
            <a:pathLst>
              <a:path h="1002795" w="2902827">
                <a:moveTo>
                  <a:pt x="0" y="0"/>
                </a:moveTo>
                <a:lnTo>
                  <a:pt x="2902828" y="0"/>
                </a:lnTo>
                <a:lnTo>
                  <a:pt x="2902828" y="1002795"/>
                </a:lnTo>
                <a:lnTo>
                  <a:pt x="0" y="100279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19672"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6">
              <a:alphaModFix amt="7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286128" y="8400816"/>
            <a:ext cx="284879" cy="284879"/>
          </a:xfrm>
          <a:custGeom>
            <a:avLst/>
            <a:gdLst/>
            <a:ahLst/>
            <a:cxnLst/>
            <a:rect r="r" b="b" t="t" l="l"/>
            <a:pathLst>
              <a:path h="284879" w="284879">
                <a:moveTo>
                  <a:pt x="0" y="0"/>
                </a:moveTo>
                <a:lnTo>
                  <a:pt x="284880" y="0"/>
                </a:lnTo>
                <a:lnTo>
                  <a:pt x="284880" y="284879"/>
                </a:lnTo>
                <a:lnTo>
                  <a:pt x="0" y="2848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27904" y="2988925"/>
            <a:ext cx="8414128" cy="5189330"/>
          </a:xfrm>
          <a:custGeom>
            <a:avLst/>
            <a:gdLst/>
            <a:ahLst/>
            <a:cxnLst/>
            <a:rect r="r" b="b" t="t" l="l"/>
            <a:pathLst>
              <a:path h="5189330" w="8414128">
                <a:moveTo>
                  <a:pt x="0" y="0"/>
                </a:moveTo>
                <a:lnTo>
                  <a:pt x="8414129" y="0"/>
                </a:lnTo>
                <a:lnTo>
                  <a:pt x="8414129" y="5189330"/>
                </a:lnTo>
                <a:lnTo>
                  <a:pt x="0" y="5189330"/>
                </a:lnTo>
                <a:lnTo>
                  <a:pt x="0" y="0"/>
                </a:lnTo>
                <a:close/>
              </a:path>
            </a:pathLst>
          </a:custGeom>
          <a:blipFill>
            <a:blip r:embed="rId10"/>
            <a:stretch>
              <a:fillRect l="0" t="0" r="0" b="0"/>
            </a:stretch>
          </a:blipFill>
        </p:spPr>
      </p:sp>
      <p:sp>
        <p:nvSpPr>
          <p:cNvPr name="TextBox 13" id="13"/>
          <p:cNvSpPr txBox="true"/>
          <p:nvPr/>
        </p:nvSpPr>
        <p:spPr>
          <a:xfrm rot="0">
            <a:off x="760353" y="456882"/>
            <a:ext cx="6697432"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Laporkan</a:t>
            </a:r>
          </a:p>
        </p:txBody>
      </p:sp>
      <p:sp>
        <p:nvSpPr>
          <p:cNvPr name="Freeform 14" id="14"/>
          <p:cNvSpPr/>
          <p:nvPr/>
        </p:nvSpPr>
        <p:spPr>
          <a:xfrm flipH="false" flipV="false" rot="0">
            <a:off x="9305487" y="2988925"/>
            <a:ext cx="8435559" cy="5187869"/>
          </a:xfrm>
          <a:custGeom>
            <a:avLst/>
            <a:gdLst/>
            <a:ahLst/>
            <a:cxnLst/>
            <a:rect r="r" b="b" t="t" l="l"/>
            <a:pathLst>
              <a:path h="5187869" w="8435559">
                <a:moveTo>
                  <a:pt x="0" y="0"/>
                </a:moveTo>
                <a:lnTo>
                  <a:pt x="8435559" y="0"/>
                </a:lnTo>
                <a:lnTo>
                  <a:pt x="8435559" y="5187869"/>
                </a:lnTo>
                <a:lnTo>
                  <a:pt x="0" y="5187869"/>
                </a:lnTo>
                <a:lnTo>
                  <a:pt x="0" y="0"/>
                </a:lnTo>
                <a:close/>
              </a:path>
            </a:pathLst>
          </a:custGeom>
          <a:blipFill>
            <a:blip r:embed="rId11"/>
            <a:stretch>
              <a:fillRect l="0" t="0" r="0" b="0"/>
            </a:stretch>
          </a:blipFill>
        </p:spPr>
      </p:sp>
      <p:grpSp>
        <p:nvGrpSpPr>
          <p:cNvPr name="Group 15" id="15"/>
          <p:cNvGrpSpPr/>
          <p:nvPr/>
        </p:nvGrpSpPr>
        <p:grpSpPr>
          <a:xfrm rot="0">
            <a:off x="11359487" y="2146845"/>
            <a:ext cx="4327558" cy="712762"/>
            <a:chOff x="0" y="0"/>
            <a:chExt cx="1139768" cy="187723"/>
          </a:xfrm>
        </p:grpSpPr>
        <p:sp>
          <p:nvSpPr>
            <p:cNvPr name="Freeform 16" id="16"/>
            <p:cNvSpPr/>
            <p:nvPr/>
          </p:nvSpPr>
          <p:spPr>
            <a:xfrm flipH="false" flipV="false" rot="0">
              <a:off x="0" y="0"/>
              <a:ext cx="1139768" cy="187723"/>
            </a:xfrm>
            <a:custGeom>
              <a:avLst/>
              <a:gdLst/>
              <a:ahLst/>
              <a:cxnLst/>
              <a:rect r="r" b="b" t="t" l="l"/>
              <a:pathLst>
                <a:path h="187723" w="1139768">
                  <a:moveTo>
                    <a:pt x="53669" y="0"/>
                  </a:moveTo>
                  <a:lnTo>
                    <a:pt x="1086099" y="0"/>
                  </a:lnTo>
                  <a:cubicBezTo>
                    <a:pt x="1115740" y="0"/>
                    <a:pt x="1139768" y="24029"/>
                    <a:pt x="1139768" y="53669"/>
                  </a:cubicBezTo>
                  <a:lnTo>
                    <a:pt x="1139768" y="134054"/>
                  </a:lnTo>
                  <a:cubicBezTo>
                    <a:pt x="1139768" y="148288"/>
                    <a:pt x="1134114" y="161939"/>
                    <a:pt x="1124049" y="172004"/>
                  </a:cubicBezTo>
                  <a:cubicBezTo>
                    <a:pt x="1113984" y="182069"/>
                    <a:pt x="1100333" y="187723"/>
                    <a:pt x="1086099" y="187723"/>
                  </a:cubicBezTo>
                  <a:lnTo>
                    <a:pt x="53669" y="187723"/>
                  </a:lnTo>
                  <a:cubicBezTo>
                    <a:pt x="39435" y="187723"/>
                    <a:pt x="25784" y="182069"/>
                    <a:pt x="15719" y="172004"/>
                  </a:cubicBezTo>
                  <a:cubicBezTo>
                    <a:pt x="5654" y="161939"/>
                    <a:pt x="0" y="148288"/>
                    <a:pt x="0" y="134054"/>
                  </a:cubicBezTo>
                  <a:lnTo>
                    <a:pt x="0" y="53669"/>
                  </a:lnTo>
                  <a:cubicBezTo>
                    <a:pt x="0" y="39435"/>
                    <a:pt x="5654" y="25784"/>
                    <a:pt x="15719" y="15719"/>
                  </a:cubicBezTo>
                  <a:cubicBezTo>
                    <a:pt x="25784" y="5654"/>
                    <a:pt x="39435" y="0"/>
                    <a:pt x="53669" y="0"/>
                  </a:cubicBezTo>
                  <a:close/>
                </a:path>
              </a:pathLst>
            </a:custGeom>
            <a:solidFill>
              <a:srgbClr val="2C55A4"/>
            </a:solidFill>
          </p:spPr>
        </p:sp>
        <p:sp>
          <p:nvSpPr>
            <p:cNvPr name="TextBox 17" id="17"/>
            <p:cNvSpPr txBox="true"/>
            <p:nvPr/>
          </p:nvSpPr>
          <p:spPr>
            <a:xfrm>
              <a:off x="0" y="-66675"/>
              <a:ext cx="1139768" cy="254398"/>
            </a:xfrm>
            <a:prstGeom prst="rect">
              <a:avLst/>
            </a:prstGeom>
          </p:spPr>
          <p:txBody>
            <a:bodyPr anchor="ctr" rtlCol="false" tIns="50800" lIns="50800" bIns="50800" rIns="50800"/>
            <a:lstStyle/>
            <a:p>
              <a:pPr algn="ctr">
                <a:lnSpc>
                  <a:spcPts val="3360"/>
                </a:lnSpc>
              </a:pPr>
              <a:r>
                <a:rPr lang="en-US" b="true" sz="2400">
                  <a:solidFill>
                    <a:srgbClr val="FFFFFF"/>
                  </a:solidFill>
                  <a:latin typeface="Poppins Bold"/>
                  <a:ea typeface="Poppins Bold"/>
                  <a:cs typeface="Poppins Bold"/>
                  <a:sym typeface="Poppins Bold"/>
                </a:rPr>
                <a:t>Tampilan “Jenis Bullying”</a:t>
              </a:r>
            </a:p>
          </p:txBody>
        </p:sp>
      </p:grpSp>
      <p:sp>
        <p:nvSpPr>
          <p:cNvPr name="TextBox 18" id="18"/>
          <p:cNvSpPr txBox="true"/>
          <p:nvPr/>
        </p:nvSpPr>
        <p:spPr>
          <a:xfrm rot="0">
            <a:off x="8545179" y="514032"/>
            <a:ext cx="6426280" cy="1253490"/>
          </a:xfrm>
          <a:prstGeom prst="rect">
            <a:avLst/>
          </a:prstGeom>
        </p:spPr>
        <p:txBody>
          <a:bodyPr anchor="t" rtlCol="false" tIns="0" lIns="0" bIns="0" rIns="0">
            <a:spAutoFit/>
          </a:bodyPr>
          <a:lstStyle/>
          <a:p>
            <a:pPr algn="just">
              <a:lnSpc>
                <a:spcPts val="3360"/>
              </a:lnSpc>
              <a:spcBef>
                <a:spcPct val="0"/>
              </a:spcBef>
            </a:pPr>
            <a:r>
              <a:rPr lang="en-US" sz="2400">
                <a:solidFill>
                  <a:srgbClr val="000000"/>
                </a:solidFill>
                <a:latin typeface="Hero"/>
                <a:ea typeface="Hero"/>
                <a:cs typeface="Hero"/>
                <a:sym typeface="Hero"/>
              </a:rPr>
              <a:t>Halaman i</a:t>
            </a:r>
            <a:r>
              <a:rPr lang="en-US" sz="2400">
                <a:solidFill>
                  <a:srgbClr val="000000"/>
                </a:solidFill>
                <a:latin typeface="Hero"/>
                <a:ea typeface="Hero"/>
                <a:cs typeface="Hero"/>
                <a:sym typeface="Hero"/>
              </a:rPr>
              <a:t>ni berfungsi sebagai jembatan antara identifikasi masalah dan proses pengiriman laporan</a:t>
            </a:r>
          </a:p>
        </p:txBody>
      </p:sp>
      <p:sp>
        <p:nvSpPr>
          <p:cNvPr name="Freeform 19" id="19"/>
          <p:cNvSpPr/>
          <p:nvPr/>
        </p:nvSpPr>
        <p:spPr>
          <a:xfrm flipH="false" flipV="false" rot="5400000">
            <a:off x="7580895" y="708094"/>
            <a:ext cx="509292" cy="755513"/>
          </a:xfrm>
          <a:custGeom>
            <a:avLst/>
            <a:gdLst/>
            <a:ahLst/>
            <a:cxnLst/>
            <a:rect r="r" b="b" t="t" l="l"/>
            <a:pathLst>
              <a:path h="755513" w="509292">
                <a:moveTo>
                  <a:pt x="0" y="0"/>
                </a:moveTo>
                <a:lnTo>
                  <a:pt x="509292" y="0"/>
                </a:lnTo>
                <a:lnTo>
                  <a:pt x="509292" y="755512"/>
                </a:lnTo>
                <a:lnTo>
                  <a:pt x="0" y="7555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527904" y="8178365"/>
            <a:ext cx="8414128" cy="834390"/>
          </a:xfrm>
          <a:prstGeom prst="rect">
            <a:avLst/>
          </a:prstGeom>
        </p:spPr>
        <p:txBody>
          <a:bodyPr anchor="t" rtlCol="false" tIns="0" lIns="0" bIns="0" rIns="0">
            <a:spAutoFit/>
          </a:bodyPr>
          <a:lstStyle/>
          <a:p>
            <a:pPr algn="just">
              <a:lnSpc>
                <a:spcPts val="3360"/>
              </a:lnSpc>
              <a:spcBef>
                <a:spcPct val="0"/>
              </a:spcBef>
            </a:pPr>
            <a:r>
              <a:rPr lang="en-US" sz="2400">
                <a:solidFill>
                  <a:srgbClr val="000000"/>
                </a:solidFill>
                <a:latin typeface="Hero"/>
                <a:ea typeface="Hero"/>
                <a:cs typeface="Hero"/>
                <a:sym typeface="Hero"/>
              </a:rPr>
              <a:t>Layar awal yang muncul setelah pengguna menekan tombol "Laporkan" (dari Home Screen sebelumnya).</a:t>
            </a:r>
          </a:p>
        </p:txBody>
      </p:sp>
      <p:sp>
        <p:nvSpPr>
          <p:cNvPr name="TextBox 21" id="21"/>
          <p:cNvSpPr txBox="true"/>
          <p:nvPr/>
        </p:nvSpPr>
        <p:spPr>
          <a:xfrm rot="0">
            <a:off x="9305487" y="8252994"/>
            <a:ext cx="8414128" cy="834390"/>
          </a:xfrm>
          <a:prstGeom prst="rect">
            <a:avLst/>
          </a:prstGeom>
        </p:spPr>
        <p:txBody>
          <a:bodyPr anchor="t" rtlCol="false" tIns="0" lIns="0" bIns="0" rIns="0">
            <a:spAutoFit/>
          </a:bodyPr>
          <a:lstStyle/>
          <a:p>
            <a:pPr algn="just">
              <a:lnSpc>
                <a:spcPts val="3360"/>
              </a:lnSpc>
              <a:spcBef>
                <a:spcPct val="0"/>
              </a:spcBef>
            </a:pPr>
            <a:r>
              <a:rPr lang="en-US" sz="2400">
                <a:solidFill>
                  <a:srgbClr val="000000"/>
                </a:solidFill>
                <a:latin typeface="Hero"/>
                <a:ea typeface="Hero"/>
                <a:cs typeface="Hero"/>
                <a:sym typeface="Hero"/>
              </a:rPr>
              <a:t>Layar untuk mengidentifikasi dan memilih jenis atau bentuk bullying yang dialami.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0353" y="1890894"/>
            <a:ext cx="7162986" cy="666598"/>
            <a:chOff x="0" y="0"/>
            <a:chExt cx="1886548" cy="175565"/>
          </a:xfrm>
        </p:grpSpPr>
        <p:sp>
          <p:nvSpPr>
            <p:cNvPr name="Freeform 3" id="3"/>
            <p:cNvSpPr/>
            <p:nvPr/>
          </p:nvSpPr>
          <p:spPr>
            <a:xfrm flipH="false" flipV="false" rot="0">
              <a:off x="0" y="0"/>
              <a:ext cx="1886548" cy="175565"/>
            </a:xfrm>
            <a:custGeom>
              <a:avLst/>
              <a:gdLst/>
              <a:ahLst/>
              <a:cxnLst/>
              <a:rect r="r" b="b" t="t" l="l"/>
              <a:pathLst>
                <a:path h="175565" w="1886548">
                  <a:moveTo>
                    <a:pt x="32425" y="0"/>
                  </a:moveTo>
                  <a:lnTo>
                    <a:pt x="1854123" y="0"/>
                  </a:lnTo>
                  <a:cubicBezTo>
                    <a:pt x="1862723" y="0"/>
                    <a:pt x="1870970" y="3416"/>
                    <a:pt x="1877051" y="9497"/>
                  </a:cubicBezTo>
                  <a:cubicBezTo>
                    <a:pt x="1883132" y="15578"/>
                    <a:pt x="1886548" y="23825"/>
                    <a:pt x="1886548" y="32425"/>
                  </a:cubicBezTo>
                  <a:lnTo>
                    <a:pt x="1886548" y="143140"/>
                  </a:lnTo>
                  <a:cubicBezTo>
                    <a:pt x="1886548" y="151740"/>
                    <a:pt x="1883132" y="159987"/>
                    <a:pt x="1877051" y="166068"/>
                  </a:cubicBezTo>
                  <a:cubicBezTo>
                    <a:pt x="1870970" y="172149"/>
                    <a:pt x="1862723" y="175565"/>
                    <a:pt x="1854123" y="175565"/>
                  </a:cubicBezTo>
                  <a:lnTo>
                    <a:pt x="32425" y="175565"/>
                  </a:lnTo>
                  <a:cubicBezTo>
                    <a:pt x="23825" y="175565"/>
                    <a:pt x="15578" y="172149"/>
                    <a:pt x="9497" y="166068"/>
                  </a:cubicBezTo>
                  <a:cubicBezTo>
                    <a:pt x="3416" y="159987"/>
                    <a:pt x="0" y="151740"/>
                    <a:pt x="0" y="143140"/>
                  </a:cubicBezTo>
                  <a:lnTo>
                    <a:pt x="0" y="32425"/>
                  </a:lnTo>
                  <a:cubicBezTo>
                    <a:pt x="0" y="23825"/>
                    <a:pt x="3416" y="15578"/>
                    <a:pt x="9497" y="9497"/>
                  </a:cubicBezTo>
                  <a:cubicBezTo>
                    <a:pt x="15578" y="3416"/>
                    <a:pt x="23825" y="0"/>
                    <a:pt x="32425" y="0"/>
                  </a:cubicBezTo>
                  <a:close/>
                </a:path>
              </a:pathLst>
            </a:custGeom>
            <a:solidFill>
              <a:srgbClr val="2C55A4"/>
            </a:solidFill>
          </p:spPr>
        </p:sp>
        <p:sp>
          <p:nvSpPr>
            <p:cNvPr name="TextBox 4" id="4"/>
            <p:cNvSpPr txBox="true"/>
            <p:nvPr/>
          </p:nvSpPr>
          <p:spPr>
            <a:xfrm>
              <a:off x="0" y="-66675"/>
              <a:ext cx="1886548" cy="242240"/>
            </a:xfrm>
            <a:prstGeom prst="rect">
              <a:avLst/>
            </a:prstGeom>
          </p:spPr>
          <p:txBody>
            <a:bodyPr anchor="ctr" rtlCol="false" tIns="50800" lIns="50800" bIns="50800" rIns="50800"/>
            <a:lstStyle/>
            <a:p>
              <a:pPr algn="ctr">
                <a:lnSpc>
                  <a:spcPts val="3360"/>
                </a:lnSpc>
              </a:pPr>
              <a:r>
                <a:rPr lang="en-US" b="true" sz="2400">
                  <a:solidFill>
                    <a:srgbClr val="FFFFFF"/>
                  </a:solidFill>
                  <a:latin typeface="Poppins Bold"/>
                  <a:ea typeface="Poppins Bold"/>
                  <a:cs typeface="Poppins Bold"/>
                  <a:sym typeface="Poppins Bold"/>
                </a:rPr>
                <a:t>Tampilan dari macam-macam respon</a:t>
              </a:r>
            </a:p>
          </p:txBody>
        </p:sp>
      </p:grpSp>
      <p:sp>
        <p:nvSpPr>
          <p:cNvPr name="Freeform 5" id="5"/>
          <p:cNvSpPr/>
          <p:nvPr/>
        </p:nvSpPr>
        <p:spPr>
          <a:xfrm flipH="false" flipV="false" rot="0">
            <a:off x="-7943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6" id="6"/>
          <p:cNvSpPr/>
          <p:nvPr/>
        </p:nvSpPr>
        <p:spPr>
          <a:xfrm flipH="false" flipV="false" rot="0">
            <a:off x="453228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7" id="7"/>
          <p:cNvSpPr/>
          <p:nvPr/>
        </p:nvSpPr>
        <p:spPr>
          <a:xfrm flipH="false" flipV="false" rot="0">
            <a:off x="914400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8" id="8"/>
          <p:cNvSpPr/>
          <p:nvPr/>
        </p:nvSpPr>
        <p:spPr>
          <a:xfrm flipH="false" flipV="false" rot="0">
            <a:off x="1375571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9" id="9"/>
          <p:cNvSpPr/>
          <p:nvPr/>
        </p:nvSpPr>
        <p:spPr>
          <a:xfrm flipH="false" flipV="false" rot="0">
            <a:off x="15807886" y="406233"/>
            <a:ext cx="2902827" cy="1002795"/>
          </a:xfrm>
          <a:custGeom>
            <a:avLst/>
            <a:gdLst/>
            <a:ahLst/>
            <a:cxnLst/>
            <a:rect r="r" b="b" t="t" l="l"/>
            <a:pathLst>
              <a:path h="1002795" w="2902827">
                <a:moveTo>
                  <a:pt x="0" y="0"/>
                </a:moveTo>
                <a:lnTo>
                  <a:pt x="2902828" y="0"/>
                </a:lnTo>
                <a:lnTo>
                  <a:pt x="2902828" y="1002795"/>
                </a:lnTo>
                <a:lnTo>
                  <a:pt x="0" y="100279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19672"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6">
              <a:alphaModFix amt="7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286128" y="8400816"/>
            <a:ext cx="284879" cy="284879"/>
          </a:xfrm>
          <a:custGeom>
            <a:avLst/>
            <a:gdLst/>
            <a:ahLst/>
            <a:cxnLst/>
            <a:rect r="r" b="b" t="t" l="l"/>
            <a:pathLst>
              <a:path h="284879" w="284879">
                <a:moveTo>
                  <a:pt x="0" y="0"/>
                </a:moveTo>
                <a:lnTo>
                  <a:pt x="284880" y="0"/>
                </a:lnTo>
                <a:lnTo>
                  <a:pt x="284880" y="284879"/>
                </a:lnTo>
                <a:lnTo>
                  <a:pt x="0" y="2848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718282" y="2847868"/>
            <a:ext cx="5471483" cy="3350656"/>
          </a:xfrm>
          <a:custGeom>
            <a:avLst/>
            <a:gdLst/>
            <a:ahLst/>
            <a:cxnLst/>
            <a:rect r="r" b="b" t="t" l="l"/>
            <a:pathLst>
              <a:path h="3350656" w="5471483">
                <a:moveTo>
                  <a:pt x="0" y="0"/>
                </a:moveTo>
                <a:lnTo>
                  <a:pt x="5471483" y="0"/>
                </a:lnTo>
                <a:lnTo>
                  <a:pt x="5471483" y="3350656"/>
                </a:lnTo>
                <a:lnTo>
                  <a:pt x="0" y="3350656"/>
                </a:lnTo>
                <a:lnTo>
                  <a:pt x="0" y="0"/>
                </a:lnTo>
                <a:close/>
              </a:path>
            </a:pathLst>
          </a:custGeom>
          <a:blipFill>
            <a:blip r:embed="rId10"/>
            <a:stretch>
              <a:fillRect l="0" t="0" r="0" b="0"/>
            </a:stretch>
          </a:blipFill>
        </p:spPr>
      </p:sp>
      <p:sp>
        <p:nvSpPr>
          <p:cNvPr name="Freeform 13" id="13"/>
          <p:cNvSpPr/>
          <p:nvPr/>
        </p:nvSpPr>
        <p:spPr>
          <a:xfrm flipH="false" flipV="false" rot="0">
            <a:off x="6410570" y="2847868"/>
            <a:ext cx="5466859" cy="3350656"/>
          </a:xfrm>
          <a:custGeom>
            <a:avLst/>
            <a:gdLst/>
            <a:ahLst/>
            <a:cxnLst/>
            <a:rect r="r" b="b" t="t" l="l"/>
            <a:pathLst>
              <a:path h="3350656" w="5466859">
                <a:moveTo>
                  <a:pt x="0" y="0"/>
                </a:moveTo>
                <a:lnTo>
                  <a:pt x="5466860" y="0"/>
                </a:lnTo>
                <a:lnTo>
                  <a:pt x="5466860" y="3350656"/>
                </a:lnTo>
                <a:lnTo>
                  <a:pt x="0" y="3350656"/>
                </a:lnTo>
                <a:lnTo>
                  <a:pt x="0" y="0"/>
                </a:lnTo>
                <a:close/>
              </a:path>
            </a:pathLst>
          </a:custGeom>
          <a:blipFill>
            <a:blip r:embed="rId11"/>
            <a:stretch>
              <a:fillRect l="0" t="0" r="0" b="0"/>
            </a:stretch>
          </a:blipFill>
        </p:spPr>
      </p:sp>
      <p:sp>
        <p:nvSpPr>
          <p:cNvPr name="Freeform 14" id="14"/>
          <p:cNvSpPr/>
          <p:nvPr/>
        </p:nvSpPr>
        <p:spPr>
          <a:xfrm flipH="false" flipV="false" rot="0">
            <a:off x="12096505" y="2847868"/>
            <a:ext cx="5458933" cy="3350656"/>
          </a:xfrm>
          <a:custGeom>
            <a:avLst/>
            <a:gdLst/>
            <a:ahLst/>
            <a:cxnLst/>
            <a:rect r="r" b="b" t="t" l="l"/>
            <a:pathLst>
              <a:path h="3350656" w="5458933">
                <a:moveTo>
                  <a:pt x="0" y="0"/>
                </a:moveTo>
                <a:lnTo>
                  <a:pt x="5458933" y="0"/>
                </a:lnTo>
                <a:lnTo>
                  <a:pt x="5458933" y="3350656"/>
                </a:lnTo>
                <a:lnTo>
                  <a:pt x="0" y="3350656"/>
                </a:lnTo>
                <a:lnTo>
                  <a:pt x="0" y="0"/>
                </a:lnTo>
                <a:close/>
              </a:path>
            </a:pathLst>
          </a:custGeom>
          <a:blipFill>
            <a:blip r:embed="rId12"/>
            <a:stretch>
              <a:fillRect l="0" t="0" r="0" b="0"/>
            </a:stretch>
          </a:blipFill>
        </p:spPr>
      </p:sp>
      <p:sp>
        <p:nvSpPr>
          <p:cNvPr name="Freeform 15" id="15"/>
          <p:cNvSpPr/>
          <p:nvPr/>
        </p:nvSpPr>
        <p:spPr>
          <a:xfrm flipH="false" flipV="false" rot="0">
            <a:off x="735502" y="6360449"/>
            <a:ext cx="5454263" cy="3350656"/>
          </a:xfrm>
          <a:custGeom>
            <a:avLst/>
            <a:gdLst/>
            <a:ahLst/>
            <a:cxnLst/>
            <a:rect r="r" b="b" t="t" l="l"/>
            <a:pathLst>
              <a:path h="3350656" w="5454263">
                <a:moveTo>
                  <a:pt x="0" y="0"/>
                </a:moveTo>
                <a:lnTo>
                  <a:pt x="5454263" y="0"/>
                </a:lnTo>
                <a:lnTo>
                  <a:pt x="5454263" y="3350655"/>
                </a:lnTo>
                <a:lnTo>
                  <a:pt x="0" y="3350655"/>
                </a:lnTo>
                <a:lnTo>
                  <a:pt x="0" y="0"/>
                </a:lnTo>
                <a:close/>
              </a:path>
            </a:pathLst>
          </a:custGeom>
          <a:blipFill>
            <a:blip r:embed="rId13"/>
            <a:stretch>
              <a:fillRect l="0" t="0" r="0" b="0"/>
            </a:stretch>
          </a:blipFill>
        </p:spPr>
      </p:sp>
      <p:sp>
        <p:nvSpPr>
          <p:cNvPr name="Freeform 16" id="16"/>
          <p:cNvSpPr/>
          <p:nvPr/>
        </p:nvSpPr>
        <p:spPr>
          <a:xfrm flipH="false" flipV="false" rot="0">
            <a:off x="6410570" y="6363280"/>
            <a:ext cx="5466859" cy="3347824"/>
          </a:xfrm>
          <a:custGeom>
            <a:avLst/>
            <a:gdLst/>
            <a:ahLst/>
            <a:cxnLst/>
            <a:rect r="r" b="b" t="t" l="l"/>
            <a:pathLst>
              <a:path h="3347824" w="5466859">
                <a:moveTo>
                  <a:pt x="0" y="0"/>
                </a:moveTo>
                <a:lnTo>
                  <a:pt x="5466860" y="0"/>
                </a:lnTo>
                <a:lnTo>
                  <a:pt x="5466860" y="3347824"/>
                </a:lnTo>
                <a:lnTo>
                  <a:pt x="0" y="3347824"/>
                </a:lnTo>
                <a:lnTo>
                  <a:pt x="0" y="0"/>
                </a:lnTo>
                <a:close/>
              </a:path>
            </a:pathLst>
          </a:custGeom>
          <a:blipFill>
            <a:blip r:embed="rId14"/>
            <a:stretch>
              <a:fillRect l="0" t="0" r="0" b="0"/>
            </a:stretch>
          </a:blipFill>
        </p:spPr>
      </p:sp>
      <p:sp>
        <p:nvSpPr>
          <p:cNvPr name="Freeform 17" id="17"/>
          <p:cNvSpPr/>
          <p:nvPr/>
        </p:nvSpPr>
        <p:spPr>
          <a:xfrm flipH="false" flipV="false" rot="0">
            <a:off x="12096505" y="6375819"/>
            <a:ext cx="5466859" cy="3335286"/>
          </a:xfrm>
          <a:custGeom>
            <a:avLst/>
            <a:gdLst/>
            <a:ahLst/>
            <a:cxnLst/>
            <a:rect r="r" b="b" t="t" l="l"/>
            <a:pathLst>
              <a:path h="3335286" w="5466859">
                <a:moveTo>
                  <a:pt x="0" y="0"/>
                </a:moveTo>
                <a:lnTo>
                  <a:pt x="5466859" y="0"/>
                </a:lnTo>
                <a:lnTo>
                  <a:pt x="5466859" y="3335285"/>
                </a:lnTo>
                <a:lnTo>
                  <a:pt x="0" y="3335285"/>
                </a:lnTo>
                <a:lnTo>
                  <a:pt x="0" y="0"/>
                </a:lnTo>
                <a:close/>
              </a:path>
            </a:pathLst>
          </a:custGeom>
          <a:blipFill>
            <a:blip r:embed="rId15"/>
            <a:stretch>
              <a:fillRect l="0" t="0" r="0" b="0"/>
            </a:stretch>
          </a:blipFill>
        </p:spPr>
      </p:sp>
      <p:sp>
        <p:nvSpPr>
          <p:cNvPr name="TextBox 18" id="18"/>
          <p:cNvSpPr txBox="true"/>
          <p:nvPr/>
        </p:nvSpPr>
        <p:spPr>
          <a:xfrm rot="0">
            <a:off x="760353" y="456882"/>
            <a:ext cx="6697432"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Laporkan</a:t>
            </a:r>
          </a:p>
        </p:txBody>
      </p:sp>
      <p:sp>
        <p:nvSpPr>
          <p:cNvPr name="TextBox 19" id="19"/>
          <p:cNvSpPr txBox="true"/>
          <p:nvPr/>
        </p:nvSpPr>
        <p:spPr>
          <a:xfrm rot="0">
            <a:off x="8212529" y="1028700"/>
            <a:ext cx="8432077" cy="2091690"/>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Hero"/>
                <a:ea typeface="Hero"/>
                <a:cs typeface="Hero"/>
                <a:sym typeface="Hero"/>
              </a:rPr>
              <a:t>Halaman i</a:t>
            </a:r>
            <a:r>
              <a:rPr lang="en-US" sz="2400">
                <a:solidFill>
                  <a:srgbClr val="000000"/>
                </a:solidFill>
                <a:latin typeface="Hero"/>
                <a:ea typeface="Hero"/>
                <a:cs typeface="Hero"/>
                <a:sym typeface="Hero"/>
              </a:rPr>
              <a:t>ni bertujuan untuk membangun keintiman, memberikan dukungan emosional, dan mendorong pelapor untuk menceritakan detail insiden dan juga terdapat maskot yang memberikan feedback.</a:t>
            </a:r>
          </a:p>
          <a:p>
            <a:pPr algn="just">
              <a:lnSpc>
                <a:spcPts val="335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87966" y="1600518"/>
            <a:ext cx="4512068" cy="666598"/>
            <a:chOff x="0" y="0"/>
            <a:chExt cx="1188364" cy="175565"/>
          </a:xfrm>
        </p:grpSpPr>
        <p:sp>
          <p:nvSpPr>
            <p:cNvPr name="Freeform 3" id="3"/>
            <p:cNvSpPr/>
            <p:nvPr/>
          </p:nvSpPr>
          <p:spPr>
            <a:xfrm flipH="false" flipV="false" rot="0">
              <a:off x="0" y="0"/>
              <a:ext cx="1188364" cy="175565"/>
            </a:xfrm>
            <a:custGeom>
              <a:avLst/>
              <a:gdLst/>
              <a:ahLst/>
              <a:cxnLst/>
              <a:rect r="r" b="b" t="t" l="l"/>
              <a:pathLst>
                <a:path h="175565" w="1188364">
                  <a:moveTo>
                    <a:pt x="51475" y="0"/>
                  </a:moveTo>
                  <a:lnTo>
                    <a:pt x="1136889" y="0"/>
                  </a:lnTo>
                  <a:cubicBezTo>
                    <a:pt x="1165318" y="0"/>
                    <a:pt x="1188364" y="23046"/>
                    <a:pt x="1188364" y="51475"/>
                  </a:cubicBezTo>
                  <a:lnTo>
                    <a:pt x="1188364" y="124090"/>
                  </a:lnTo>
                  <a:cubicBezTo>
                    <a:pt x="1188364" y="137742"/>
                    <a:pt x="1182940" y="150835"/>
                    <a:pt x="1173287" y="160488"/>
                  </a:cubicBezTo>
                  <a:cubicBezTo>
                    <a:pt x="1163634" y="170142"/>
                    <a:pt x="1150541" y="175565"/>
                    <a:pt x="1136889" y="175565"/>
                  </a:cubicBezTo>
                  <a:lnTo>
                    <a:pt x="51475" y="175565"/>
                  </a:lnTo>
                  <a:cubicBezTo>
                    <a:pt x="23046" y="175565"/>
                    <a:pt x="0" y="152519"/>
                    <a:pt x="0" y="124090"/>
                  </a:cubicBezTo>
                  <a:lnTo>
                    <a:pt x="0" y="51475"/>
                  </a:lnTo>
                  <a:cubicBezTo>
                    <a:pt x="0" y="37823"/>
                    <a:pt x="5423" y="24730"/>
                    <a:pt x="15077" y="15077"/>
                  </a:cubicBezTo>
                  <a:cubicBezTo>
                    <a:pt x="24730" y="5423"/>
                    <a:pt x="37823" y="0"/>
                    <a:pt x="51475" y="0"/>
                  </a:cubicBezTo>
                  <a:close/>
                </a:path>
              </a:pathLst>
            </a:custGeom>
            <a:solidFill>
              <a:srgbClr val="2C55A4"/>
            </a:solidFill>
          </p:spPr>
        </p:sp>
        <p:sp>
          <p:nvSpPr>
            <p:cNvPr name="TextBox 4" id="4"/>
            <p:cNvSpPr txBox="true"/>
            <p:nvPr/>
          </p:nvSpPr>
          <p:spPr>
            <a:xfrm>
              <a:off x="0" y="-66675"/>
              <a:ext cx="1188364" cy="242240"/>
            </a:xfrm>
            <a:prstGeom prst="rect">
              <a:avLst/>
            </a:prstGeom>
          </p:spPr>
          <p:txBody>
            <a:bodyPr anchor="ctr" rtlCol="false" tIns="50800" lIns="50800" bIns="50800" rIns="50800"/>
            <a:lstStyle/>
            <a:p>
              <a:pPr algn="ctr">
                <a:lnSpc>
                  <a:spcPts val="3360"/>
                </a:lnSpc>
              </a:pPr>
              <a:r>
                <a:rPr lang="en-US" b="true" sz="2400">
                  <a:solidFill>
                    <a:srgbClr val="FFFFFF"/>
                  </a:solidFill>
                  <a:latin typeface="Poppins Bold"/>
                  <a:ea typeface="Poppins Bold"/>
                  <a:cs typeface="Poppins Bold"/>
                  <a:sym typeface="Poppins Bold"/>
                </a:rPr>
                <a:t>Tampilan “Kapan Terjadi?”</a:t>
              </a:r>
            </a:p>
          </p:txBody>
        </p:sp>
      </p:grpSp>
      <p:sp>
        <p:nvSpPr>
          <p:cNvPr name="Freeform 5" id="5"/>
          <p:cNvSpPr/>
          <p:nvPr/>
        </p:nvSpPr>
        <p:spPr>
          <a:xfrm flipH="false" flipV="false" rot="0">
            <a:off x="-7943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6" id="6"/>
          <p:cNvSpPr/>
          <p:nvPr/>
        </p:nvSpPr>
        <p:spPr>
          <a:xfrm flipH="false" flipV="false" rot="0">
            <a:off x="453228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7" id="7"/>
          <p:cNvSpPr/>
          <p:nvPr/>
        </p:nvSpPr>
        <p:spPr>
          <a:xfrm flipH="false" flipV="false" rot="0">
            <a:off x="914400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8" id="8"/>
          <p:cNvSpPr/>
          <p:nvPr/>
        </p:nvSpPr>
        <p:spPr>
          <a:xfrm flipH="false" flipV="false" rot="0">
            <a:off x="1375571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9" id="9"/>
          <p:cNvSpPr/>
          <p:nvPr/>
        </p:nvSpPr>
        <p:spPr>
          <a:xfrm flipH="false" flipV="false" rot="0">
            <a:off x="15807886" y="406233"/>
            <a:ext cx="2902827" cy="1002795"/>
          </a:xfrm>
          <a:custGeom>
            <a:avLst/>
            <a:gdLst/>
            <a:ahLst/>
            <a:cxnLst/>
            <a:rect r="r" b="b" t="t" l="l"/>
            <a:pathLst>
              <a:path h="1002795" w="2902827">
                <a:moveTo>
                  <a:pt x="0" y="0"/>
                </a:moveTo>
                <a:lnTo>
                  <a:pt x="2902828" y="0"/>
                </a:lnTo>
                <a:lnTo>
                  <a:pt x="2902828" y="1002795"/>
                </a:lnTo>
                <a:lnTo>
                  <a:pt x="0" y="100279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19672"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6">
              <a:alphaModFix amt="7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286128" y="8400816"/>
            <a:ext cx="284879" cy="284879"/>
          </a:xfrm>
          <a:custGeom>
            <a:avLst/>
            <a:gdLst/>
            <a:ahLst/>
            <a:cxnLst/>
            <a:rect r="r" b="b" t="t" l="l"/>
            <a:pathLst>
              <a:path h="284879" w="284879">
                <a:moveTo>
                  <a:pt x="0" y="0"/>
                </a:moveTo>
                <a:lnTo>
                  <a:pt x="284880" y="0"/>
                </a:lnTo>
                <a:lnTo>
                  <a:pt x="284880" y="284879"/>
                </a:lnTo>
                <a:lnTo>
                  <a:pt x="0" y="2848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12197" y="2681756"/>
            <a:ext cx="8317874" cy="5175148"/>
          </a:xfrm>
          <a:custGeom>
            <a:avLst/>
            <a:gdLst/>
            <a:ahLst/>
            <a:cxnLst/>
            <a:rect r="r" b="b" t="t" l="l"/>
            <a:pathLst>
              <a:path h="5175148" w="8317874">
                <a:moveTo>
                  <a:pt x="0" y="0"/>
                </a:moveTo>
                <a:lnTo>
                  <a:pt x="8317874" y="0"/>
                </a:lnTo>
                <a:lnTo>
                  <a:pt x="8317874" y="5175148"/>
                </a:lnTo>
                <a:lnTo>
                  <a:pt x="0" y="5175148"/>
                </a:lnTo>
                <a:lnTo>
                  <a:pt x="0" y="0"/>
                </a:lnTo>
                <a:close/>
              </a:path>
            </a:pathLst>
          </a:custGeom>
          <a:blipFill>
            <a:blip r:embed="rId10"/>
            <a:stretch>
              <a:fillRect l="0" t="0" r="0" b="0"/>
            </a:stretch>
          </a:blipFill>
        </p:spPr>
      </p:sp>
      <p:sp>
        <p:nvSpPr>
          <p:cNvPr name="TextBox 13" id="13"/>
          <p:cNvSpPr txBox="true"/>
          <p:nvPr/>
        </p:nvSpPr>
        <p:spPr>
          <a:xfrm rot="0">
            <a:off x="760353" y="456882"/>
            <a:ext cx="6697432"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Laporkan</a:t>
            </a:r>
          </a:p>
        </p:txBody>
      </p:sp>
      <p:sp>
        <p:nvSpPr>
          <p:cNvPr name="TextBox 14" id="14"/>
          <p:cNvSpPr txBox="true"/>
          <p:nvPr/>
        </p:nvSpPr>
        <p:spPr>
          <a:xfrm rot="0">
            <a:off x="612197" y="7934655"/>
            <a:ext cx="17109864" cy="1462327"/>
          </a:xfrm>
          <a:prstGeom prst="rect">
            <a:avLst/>
          </a:prstGeom>
        </p:spPr>
        <p:txBody>
          <a:bodyPr anchor="t" rtlCol="false" tIns="0" lIns="0" bIns="0" rIns="0">
            <a:spAutoFit/>
          </a:bodyPr>
          <a:lstStyle/>
          <a:p>
            <a:pPr algn="just">
              <a:lnSpc>
                <a:spcPts val="3939"/>
              </a:lnSpc>
              <a:spcBef>
                <a:spcPct val="0"/>
              </a:spcBef>
            </a:pPr>
            <a:r>
              <a:rPr lang="en-US" sz="2373">
                <a:solidFill>
                  <a:srgbClr val="0B0A0A"/>
                </a:solidFill>
                <a:latin typeface="Hero"/>
                <a:ea typeface="Hero"/>
                <a:cs typeface="Hero"/>
                <a:sym typeface="Hero"/>
              </a:rPr>
              <a:t>Halaman untuk menginputkan informasi waktu kapan bullying tersebut terjadi dan setelah waktu kejadian dipilih, tampilan menunjukkan bahwa langkah selanjutnya adalah Kotak Pesan (untuk menceritakan jika tidak ada dipilihan waktu kejadian dan detail waktu spesifiknya).</a:t>
            </a:r>
          </a:p>
        </p:txBody>
      </p:sp>
      <p:sp>
        <p:nvSpPr>
          <p:cNvPr name="Freeform 15" id="15"/>
          <p:cNvSpPr/>
          <p:nvPr/>
        </p:nvSpPr>
        <p:spPr>
          <a:xfrm flipH="false" flipV="false" rot="0">
            <a:off x="9396801" y="2681756"/>
            <a:ext cx="8325260" cy="5092741"/>
          </a:xfrm>
          <a:custGeom>
            <a:avLst/>
            <a:gdLst/>
            <a:ahLst/>
            <a:cxnLst/>
            <a:rect r="r" b="b" t="t" l="l"/>
            <a:pathLst>
              <a:path h="5092741" w="8325260">
                <a:moveTo>
                  <a:pt x="0" y="0"/>
                </a:moveTo>
                <a:lnTo>
                  <a:pt x="8325260" y="0"/>
                </a:lnTo>
                <a:lnTo>
                  <a:pt x="8325260" y="5092741"/>
                </a:lnTo>
                <a:lnTo>
                  <a:pt x="0" y="5092741"/>
                </a:lnTo>
                <a:lnTo>
                  <a:pt x="0" y="0"/>
                </a:lnTo>
                <a:close/>
              </a:path>
            </a:pathLst>
          </a:custGeom>
          <a:blipFill>
            <a:blip r:embed="rId11"/>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43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3" id="3"/>
          <p:cNvSpPr/>
          <p:nvPr/>
        </p:nvSpPr>
        <p:spPr>
          <a:xfrm flipH="false" flipV="false" rot="0">
            <a:off x="453228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4" id="4"/>
          <p:cNvSpPr/>
          <p:nvPr/>
        </p:nvSpPr>
        <p:spPr>
          <a:xfrm flipH="false" flipV="false" rot="0">
            <a:off x="914400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5" id="5"/>
          <p:cNvSpPr/>
          <p:nvPr/>
        </p:nvSpPr>
        <p:spPr>
          <a:xfrm flipH="false" flipV="false" rot="0">
            <a:off x="1375571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6" id="6"/>
          <p:cNvSpPr/>
          <p:nvPr/>
        </p:nvSpPr>
        <p:spPr>
          <a:xfrm flipH="false" flipV="false" rot="0">
            <a:off x="15807886" y="406233"/>
            <a:ext cx="2902827" cy="1002795"/>
          </a:xfrm>
          <a:custGeom>
            <a:avLst/>
            <a:gdLst/>
            <a:ahLst/>
            <a:cxnLst/>
            <a:rect r="r" b="b" t="t" l="l"/>
            <a:pathLst>
              <a:path h="1002795" w="2902827">
                <a:moveTo>
                  <a:pt x="0" y="0"/>
                </a:moveTo>
                <a:lnTo>
                  <a:pt x="2902828" y="0"/>
                </a:lnTo>
                <a:lnTo>
                  <a:pt x="2902828" y="1002795"/>
                </a:lnTo>
                <a:lnTo>
                  <a:pt x="0" y="100279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19672"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6">
              <a:alphaModFix amt="7999"/>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065660" y="8417335"/>
            <a:ext cx="284879" cy="284879"/>
          </a:xfrm>
          <a:custGeom>
            <a:avLst/>
            <a:gdLst/>
            <a:ahLst/>
            <a:cxnLst/>
            <a:rect r="r" b="b" t="t" l="l"/>
            <a:pathLst>
              <a:path h="284879" w="284879">
                <a:moveTo>
                  <a:pt x="0" y="0"/>
                </a:moveTo>
                <a:lnTo>
                  <a:pt x="284879" y="0"/>
                </a:lnTo>
                <a:lnTo>
                  <a:pt x="284879" y="284880"/>
                </a:lnTo>
                <a:lnTo>
                  <a:pt x="0" y="2848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760353" y="2386187"/>
            <a:ext cx="5239998" cy="712762"/>
            <a:chOff x="0" y="0"/>
            <a:chExt cx="1380082" cy="187723"/>
          </a:xfrm>
        </p:grpSpPr>
        <p:sp>
          <p:nvSpPr>
            <p:cNvPr name="Freeform 10" id="10"/>
            <p:cNvSpPr/>
            <p:nvPr/>
          </p:nvSpPr>
          <p:spPr>
            <a:xfrm flipH="false" flipV="false" rot="0">
              <a:off x="0" y="0"/>
              <a:ext cx="1380082" cy="187723"/>
            </a:xfrm>
            <a:custGeom>
              <a:avLst/>
              <a:gdLst/>
              <a:ahLst/>
              <a:cxnLst/>
              <a:rect r="r" b="b" t="t" l="l"/>
              <a:pathLst>
                <a:path h="187723" w="1380082">
                  <a:moveTo>
                    <a:pt x="44324" y="0"/>
                  </a:moveTo>
                  <a:lnTo>
                    <a:pt x="1335758" y="0"/>
                  </a:lnTo>
                  <a:cubicBezTo>
                    <a:pt x="1347513" y="0"/>
                    <a:pt x="1358787" y="4670"/>
                    <a:pt x="1367100" y="12982"/>
                  </a:cubicBezTo>
                  <a:cubicBezTo>
                    <a:pt x="1375412" y="21295"/>
                    <a:pt x="1380082" y="32569"/>
                    <a:pt x="1380082" y="44324"/>
                  </a:cubicBezTo>
                  <a:lnTo>
                    <a:pt x="1380082" y="143399"/>
                  </a:lnTo>
                  <a:cubicBezTo>
                    <a:pt x="1380082" y="167879"/>
                    <a:pt x="1360237" y="187723"/>
                    <a:pt x="1335758" y="187723"/>
                  </a:cubicBezTo>
                  <a:lnTo>
                    <a:pt x="44324" y="187723"/>
                  </a:lnTo>
                  <a:cubicBezTo>
                    <a:pt x="32569" y="187723"/>
                    <a:pt x="21295" y="183053"/>
                    <a:pt x="12982" y="174741"/>
                  </a:cubicBezTo>
                  <a:cubicBezTo>
                    <a:pt x="4670" y="166429"/>
                    <a:pt x="0" y="155155"/>
                    <a:pt x="0" y="143399"/>
                  </a:cubicBezTo>
                  <a:lnTo>
                    <a:pt x="0" y="44324"/>
                  </a:lnTo>
                  <a:cubicBezTo>
                    <a:pt x="0" y="19845"/>
                    <a:pt x="19845" y="0"/>
                    <a:pt x="44324" y="0"/>
                  </a:cubicBezTo>
                  <a:close/>
                </a:path>
              </a:pathLst>
            </a:custGeom>
            <a:solidFill>
              <a:srgbClr val="2C55A4"/>
            </a:solidFill>
          </p:spPr>
        </p:sp>
        <p:sp>
          <p:nvSpPr>
            <p:cNvPr name="TextBox 11" id="11"/>
            <p:cNvSpPr txBox="true"/>
            <p:nvPr/>
          </p:nvSpPr>
          <p:spPr>
            <a:xfrm>
              <a:off x="0" y="-66675"/>
              <a:ext cx="1380082" cy="254398"/>
            </a:xfrm>
            <a:prstGeom prst="rect">
              <a:avLst/>
            </a:prstGeom>
          </p:spPr>
          <p:txBody>
            <a:bodyPr anchor="ctr" rtlCol="false" tIns="50800" lIns="50800" bIns="50800" rIns="50800"/>
            <a:lstStyle/>
            <a:p>
              <a:pPr algn="ctr">
                <a:lnSpc>
                  <a:spcPts val="3360"/>
                </a:lnSpc>
              </a:pPr>
              <a:r>
                <a:rPr lang="en-US" b="true" sz="2400">
                  <a:solidFill>
                    <a:srgbClr val="FFFFFF"/>
                  </a:solidFill>
                  <a:latin typeface="Poppins Bold"/>
                  <a:ea typeface="Poppins Bold"/>
                  <a:cs typeface="Poppins Bold"/>
                  <a:sym typeface="Poppins Bold"/>
                </a:rPr>
                <a:t>Tampilan “Siapa yang terlibat”</a:t>
              </a:r>
            </a:p>
          </p:txBody>
        </p:sp>
      </p:grpSp>
      <p:sp>
        <p:nvSpPr>
          <p:cNvPr name="Freeform 12" id="12"/>
          <p:cNvSpPr/>
          <p:nvPr/>
        </p:nvSpPr>
        <p:spPr>
          <a:xfrm flipH="false" flipV="false" rot="0">
            <a:off x="699232" y="3298192"/>
            <a:ext cx="8387994" cy="5119144"/>
          </a:xfrm>
          <a:custGeom>
            <a:avLst/>
            <a:gdLst/>
            <a:ahLst/>
            <a:cxnLst/>
            <a:rect r="r" b="b" t="t" l="l"/>
            <a:pathLst>
              <a:path h="5119144" w="8387994">
                <a:moveTo>
                  <a:pt x="0" y="0"/>
                </a:moveTo>
                <a:lnTo>
                  <a:pt x="8387994" y="0"/>
                </a:lnTo>
                <a:lnTo>
                  <a:pt x="8387994" y="5119143"/>
                </a:lnTo>
                <a:lnTo>
                  <a:pt x="0" y="5119143"/>
                </a:lnTo>
                <a:lnTo>
                  <a:pt x="0" y="0"/>
                </a:lnTo>
                <a:close/>
              </a:path>
            </a:pathLst>
          </a:custGeom>
          <a:blipFill>
            <a:blip r:embed="rId10"/>
            <a:stretch>
              <a:fillRect l="0" t="0" r="0" b="0"/>
            </a:stretch>
          </a:blipFill>
        </p:spPr>
      </p:sp>
      <p:sp>
        <p:nvSpPr>
          <p:cNvPr name="TextBox 13" id="13"/>
          <p:cNvSpPr txBox="true"/>
          <p:nvPr/>
        </p:nvSpPr>
        <p:spPr>
          <a:xfrm rot="0">
            <a:off x="760353" y="456882"/>
            <a:ext cx="6697432"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Laporkan</a:t>
            </a:r>
          </a:p>
        </p:txBody>
      </p:sp>
      <p:sp>
        <p:nvSpPr>
          <p:cNvPr name="TextBox 14" id="14"/>
          <p:cNvSpPr txBox="true"/>
          <p:nvPr/>
        </p:nvSpPr>
        <p:spPr>
          <a:xfrm rot="0">
            <a:off x="9577311" y="4396204"/>
            <a:ext cx="7681989" cy="1461560"/>
          </a:xfrm>
          <a:prstGeom prst="rect">
            <a:avLst/>
          </a:prstGeom>
        </p:spPr>
        <p:txBody>
          <a:bodyPr anchor="t" rtlCol="false" tIns="0" lIns="0" bIns="0" rIns="0">
            <a:spAutoFit/>
          </a:bodyPr>
          <a:lstStyle/>
          <a:p>
            <a:pPr algn="just">
              <a:lnSpc>
                <a:spcPts val="3939"/>
              </a:lnSpc>
              <a:spcBef>
                <a:spcPct val="0"/>
              </a:spcBef>
            </a:pPr>
            <a:r>
              <a:rPr lang="en-US" sz="2373">
                <a:solidFill>
                  <a:srgbClr val="0B0A0A"/>
                </a:solidFill>
                <a:latin typeface="Hero"/>
                <a:ea typeface="Hero"/>
                <a:cs typeface="Hero"/>
                <a:sym typeface="Hero"/>
              </a:rPr>
              <a:t>Halaman ini berfungsi untuk mengidentifikasi siapa saja yang ada atau terlibat selama kejadian bullying terjadi.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64934" y="1806124"/>
            <a:ext cx="4732536" cy="666598"/>
            <a:chOff x="0" y="0"/>
            <a:chExt cx="1246429" cy="175565"/>
          </a:xfrm>
        </p:grpSpPr>
        <p:sp>
          <p:nvSpPr>
            <p:cNvPr name="Freeform 3" id="3"/>
            <p:cNvSpPr/>
            <p:nvPr/>
          </p:nvSpPr>
          <p:spPr>
            <a:xfrm flipH="false" flipV="false" rot="0">
              <a:off x="0" y="0"/>
              <a:ext cx="1246429" cy="175565"/>
            </a:xfrm>
            <a:custGeom>
              <a:avLst/>
              <a:gdLst/>
              <a:ahLst/>
              <a:cxnLst/>
              <a:rect r="r" b="b" t="t" l="l"/>
              <a:pathLst>
                <a:path h="175565" w="1246429">
                  <a:moveTo>
                    <a:pt x="49077" y="0"/>
                  </a:moveTo>
                  <a:lnTo>
                    <a:pt x="1197353" y="0"/>
                  </a:lnTo>
                  <a:cubicBezTo>
                    <a:pt x="1224457" y="0"/>
                    <a:pt x="1246429" y="21972"/>
                    <a:pt x="1246429" y="49077"/>
                  </a:cubicBezTo>
                  <a:lnTo>
                    <a:pt x="1246429" y="126488"/>
                  </a:lnTo>
                  <a:cubicBezTo>
                    <a:pt x="1246429" y="153593"/>
                    <a:pt x="1224457" y="175565"/>
                    <a:pt x="1197353" y="175565"/>
                  </a:cubicBezTo>
                  <a:lnTo>
                    <a:pt x="49077" y="175565"/>
                  </a:lnTo>
                  <a:cubicBezTo>
                    <a:pt x="21972" y="175565"/>
                    <a:pt x="0" y="153593"/>
                    <a:pt x="0" y="126488"/>
                  </a:cubicBezTo>
                  <a:lnTo>
                    <a:pt x="0" y="49077"/>
                  </a:lnTo>
                  <a:cubicBezTo>
                    <a:pt x="0" y="21972"/>
                    <a:pt x="21972" y="0"/>
                    <a:pt x="49077" y="0"/>
                  </a:cubicBezTo>
                  <a:close/>
                </a:path>
              </a:pathLst>
            </a:custGeom>
            <a:solidFill>
              <a:srgbClr val="2C55A4"/>
            </a:solidFill>
          </p:spPr>
        </p:sp>
        <p:sp>
          <p:nvSpPr>
            <p:cNvPr name="TextBox 4" id="4"/>
            <p:cNvSpPr txBox="true"/>
            <p:nvPr/>
          </p:nvSpPr>
          <p:spPr>
            <a:xfrm>
              <a:off x="0" y="-66675"/>
              <a:ext cx="1246429" cy="242240"/>
            </a:xfrm>
            <a:prstGeom prst="rect">
              <a:avLst/>
            </a:prstGeom>
          </p:spPr>
          <p:txBody>
            <a:bodyPr anchor="ctr" rtlCol="false" tIns="50800" lIns="50800" bIns="50800" rIns="50800"/>
            <a:lstStyle/>
            <a:p>
              <a:pPr algn="ctr">
                <a:lnSpc>
                  <a:spcPts val="3360"/>
                </a:lnSpc>
              </a:pPr>
              <a:r>
                <a:rPr lang="en-US" b="true" sz="2400">
                  <a:solidFill>
                    <a:srgbClr val="FFFFFF"/>
                  </a:solidFill>
                  <a:latin typeface="Poppins Bold"/>
                  <a:ea typeface="Poppins Bold"/>
                  <a:cs typeface="Poppins Bold"/>
                  <a:sym typeface="Poppins Bold"/>
                </a:rPr>
                <a:t>Tampilan “Lokasi Kejadian”</a:t>
              </a:r>
            </a:p>
          </p:txBody>
        </p:sp>
      </p:grpSp>
      <p:sp>
        <p:nvSpPr>
          <p:cNvPr name="Freeform 5" id="5"/>
          <p:cNvSpPr/>
          <p:nvPr/>
        </p:nvSpPr>
        <p:spPr>
          <a:xfrm flipH="false" flipV="false" rot="0">
            <a:off x="-7943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6" id="6"/>
          <p:cNvSpPr/>
          <p:nvPr/>
        </p:nvSpPr>
        <p:spPr>
          <a:xfrm flipH="false" flipV="false" rot="0">
            <a:off x="453228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7" id="7"/>
          <p:cNvSpPr/>
          <p:nvPr/>
        </p:nvSpPr>
        <p:spPr>
          <a:xfrm flipH="false" flipV="false" rot="0">
            <a:off x="914400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8" id="8"/>
          <p:cNvSpPr/>
          <p:nvPr/>
        </p:nvSpPr>
        <p:spPr>
          <a:xfrm flipH="false" flipV="false" rot="0">
            <a:off x="1375571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9" id="9"/>
          <p:cNvSpPr/>
          <p:nvPr/>
        </p:nvSpPr>
        <p:spPr>
          <a:xfrm flipH="false" flipV="false" rot="0">
            <a:off x="15807886" y="406233"/>
            <a:ext cx="2902827" cy="1002795"/>
          </a:xfrm>
          <a:custGeom>
            <a:avLst/>
            <a:gdLst/>
            <a:ahLst/>
            <a:cxnLst/>
            <a:rect r="r" b="b" t="t" l="l"/>
            <a:pathLst>
              <a:path h="1002795" w="2902827">
                <a:moveTo>
                  <a:pt x="0" y="0"/>
                </a:moveTo>
                <a:lnTo>
                  <a:pt x="2902828" y="0"/>
                </a:lnTo>
                <a:lnTo>
                  <a:pt x="2902828" y="1002795"/>
                </a:lnTo>
                <a:lnTo>
                  <a:pt x="0" y="100279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19672"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6">
              <a:alphaModFix amt="7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065660" y="8417335"/>
            <a:ext cx="284879" cy="284879"/>
          </a:xfrm>
          <a:custGeom>
            <a:avLst/>
            <a:gdLst/>
            <a:ahLst/>
            <a:cxnLst/>
            <a:rect r="r" b="b" t="t" l="l"/>
            <a:pathLst>
              <a:path h="284879" w="284879">
                <a:moveTo>
                  <a:pt x="0" y="0"/>
                </a:moveTo>
                <a:lnTo>
                  <a:pt x="284879" y="0"/>
                </a:lnTo>
                <a:lnTo>
                  <a:pt x="284879" y="284880"/>
                </a:lnTo>
                <a:lnTo>
                  <a:pt x="0" y="2848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0899501" y="1759960"/>
            <a:ext cx="5239998" cy="712762"/>
            <a:chOff x="0" y="0"/>
            <a:chExt cx="1380082" cy="187723"/>
          </a:xfrm>
        </p:grpSpPr>
        <p:sp>
          <p:nvSpPr>
            <p:cNvPr name="Freeform 13" id="13"/>
            <p:cNvSpPr/>
            <p:nvPr/>
          </p:nvSpPr>
          <p:spPr>
            <a:xfrm flipH="false" flipV="false" rot="0">
              <a:off x="0" y="0"/>
              <a:ext cx="1380082" cy="187723"/>
            </a:xfrm>
            <a:custGeom>
              <a:avLst/>
              <a:gdLst/>
              <a:ahLst/>
              <a:cxnLst/>
              <a:rect r="r" b="b" t="t" l="l"/>
              <a:pathLst>
                <a:path h="187723" w="1380082">
                  <a:moveTo>
                    <a:pt x="44324" y="0"/>
                  </a:moveTo>
                  <a:lnTo>
                    <a:pt x="1335758" y="0"/>
                  </a:lnTo>
                  <a:cubicBezTo>
                    <a:pt x="1347513" y="0"/>
                    <a:pt x="1358787" y="4670"/>
                    <a:pt x="1367100" y="12982"/>
                  </a:cubicBezTo>
                  <a:cubicBezTo>
                    <a:pt x="1375412" y="21295"/>
                    <a:pt x="1380082" y="32569"/>
                    <a:pt x="1380082" y="44324"/>
                  </a:cubicBezTo>
                  <a:lnTo>
                    <a:pt x="1380082" y="143399"/>
                  </a:lnTo>
                  <a:cubicBezTo>
                    <a:pt x="1380082" y="167879"/>
                    <a:pt x="1360237" y="187723"/>
                    <a:pt x="1335758" y="187723"/>
                  </a:cubicBezTo>
                  <a:lnTo>
                    <a:pt x="44324" y="187723"/>
                  </a:lnTo>
                  <a:cubicBezTo>
                    <a:pt x="32569" y="187723"/>
                    <a:pt x="21295" y="183053"/>
                    <a:pt x="12982" y="174741"/>
                  </a:cubicBezTo>
                  <a:cubicBezTo>
                    <a:pt x="4670" y="166429"/>
                    <a:pt x="0" y="155155"/>
                    <a:pt x="0" y="143399"/>
                  </a:cubicBezTo>
                  <a:lnTo>
                    <a:pt x="0" y="44324"/>
                  </a:lnTo>
                  <a:cubicBezTo>
                    <a:pt x="0" y="19845"/>
                    <a:pt x="19845" y="0"/>
                    <a:pt x="44324" y="0"/>
                  </a:cubicBezTo>
                  <a:close/>
                </a:path>
              </a:pathLst>
            </a:custGeom>
            <a:solidFill>
              <a:srgbClr val="2C55A4"/>
            </a:solidFill>
          </p:spPr>
        </p:sp>
        <p:sp>
          <p:nvSpPr>
            <p:cNvPr name="TextBox 14" id="14"/>
            <p:cNvSpPr txBox="true"/>
            <p:nvPr/>
          </p:nvSpPr>
          <p:spPr>
            <a:xfrm>
              <a:off x="0" y="-66675"/>
              <a:ext cx="1380082" cy="254398"/>
            </a:xfrm>
            <a:prstGeom prst="rect">
              <a:avLst/>
            </a:prstGeom>
          </p:spPr>
          <p:txBody>
            <a:bodyPr anchor="ctr" rtlCol="false" tIns="50800" lIns="50800" bIns="50800" rIns="50800"/>
            <a:lstStyle/>
            <a:p>
              <a:pPr algn="ctr">
                <a:lnSpc>
                  <a:spcPts val="3360"/>
                </a:lnSpc>
              </a:pPr>
              <a:r>
                <a:rPr lang="en-US" b="true" sz="2400">
                  <a:solidFill>
                    <a:srgbClr val="FFFFFF"/>
                  </a:solidFill>
                  <a:latin typeface="Poppins Bold"/>
                  <a:ea typeface="Poppins Bold"/>
                  <a:cs typeface="Poppins Bold"/>
                  <a:sym typeface="Poppins Bold"/>
                </a:rPr>
                <a:t>Tampilan Akhir</a:t>
              </a:r>
            </a:p>
          </p:txBody>
        </p:sp>
      </p:grpSp>
      <p:sp>
        <p:nvSpPr>
          <p:cNvPr name="Freeform 15" id="15"/>
          <p:cNvSpPr/>
          <p:nvPr/>
        </p:nvSpPr>
        <p:spPr>
          <a:xfrm flipH="false" flipV="false" rot="0">
            <a:off x="569632" y="2729897"/>
            <a:ext cx="8323140" cy="5123116"/>
          </a:xfrm>
          <a:custGeom>
            <a:avLst/>
            <a:gdLst/>
            <a:ahLst/>
            <a:cxnLst/>
            <a:rect r="r" b="b" t="t" l="l"/>
            <a:pathLst>
              <a:path h="5123116" w="8323140">
                <a:moveTo>
                  <a:pt x="0" y="0"/>
                </a:moveTo>
                <a:lnTo>
                  <a:pt x="8323140" y="0"/>
                </a:lnTo>
                <a:lnTo>
                  <a:pt x="8323140" y="5123115"/>
                </a:lnTo>
                <a:lnTo>
                  <a:pt x="0" y="5123115"/>
                </a:lnTo>
                <a:lnTo>
                  <a:pt x="0" y="0"/>
                </a:lnTo>
                <a:close/>
              </a:path>
            </a:pathLst>
          </a:custGeom>
          <a:blipFill>
            <a:blip r:embed="rId10"/>
            <a:stretch>
              <a:fillRect l="0" t="0" r="0" b="0"/>
            </a:stretch>
          </a:blipFill>
        </p:spPr>
      </p:sp>
      <p:sp>
        <p:nvSpPr>
          <p:cNvPr name="Freeform 16" id="16"/>
          <p:cNvSpPr/>
          <p:nvPr/>
        </p:nvSpPr>
        <p:spPr>
          <a:xfrm flipH="false" flipV="false" rot="0">
            <a:off x="9300563" y="2693397"/>
            <a:ext cx="8437872" cy="5196116"/>
          </a:xfrm>
          <a:custGeom>
            <a:avLst/>
            <a:gdLst/>
            <a:ahLst/>
            <a:cxnLst/>
            <a:rect r="r" b="b" t="t" l="l"/>
            <a:pathLst>
              <a:path h="5196116" w="8437872">
                <a:moveTo>
                  <a:pt x="0" y="0"/>
                </a:moveTo>
                <a:lnTo>
                  <a:pt x="8437872" y="0"/>
                </a:lnTo>
                <a:lnTo>
                  <a:pt x="8437872" y="5196116"/>
                </a:lnTo>
                <a:lnTo>
                  <a:pt x="0" y="5196116"/>
                </a:lnTo>
                <a:lnTo>
                  <a:pt x="0" y="0"/>
                </a:lnTo>
                <a:close/>
              </a:path>
            </a:pathLst>
          </a:custGeom>
          <a:blipFill>
            <a:blip r:embed="rId11"/>
            <a:stretch>
              <a:fillRect l="0" t="0" r="0" b="0"/>
            </a:stretch>
          </a:blipFill>
        </p:spPr>
      </p:sp>
      <p:sp>
        <p:nvSpPr>
          <p:cNvPr name="TextBox 17" id="17"/>
          <p:cNvSpPr txBox="true"/>
          <p:nvPr/>
        </p:nvSpPr>
        <p:spPr>
          <a:xfrm rot="0">
            <a:off x="760353" y="456882"/>
            <a:ext cx="6697432"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Laporkan</a:t>
            </a:r>
          </a:p>
        </p:txBody>
      </p:sp>
      <p:sp>
        <p:nvSpPr>
          <p:cNvPr name="TextBox 18" id="18"/>
          <p:cNvSpPr txBox="true"/>
          <p:nvPr/>
        </p:nvSpPr>
        <p:spPr>
          <a:xfrm rot="0">
            <a:off x="576286" y="7948262"/>
            <a:ext cx="8316486" cy="966260"/>
          </a:xfrm>
          <a:prstGeom prst="rect">
            <a:avLst/>
          </a:prstGeom>
        </p:spPr>
        <p:txBody>
          <a:bodyPr anchor="t" rtlCol="false" tIns="0" lIns="0" bIns="0" rIns="0">
            <a:spAutoFit/>
          </a:bodyPr>
          <a:lstStyle/>
          <a:p>
            <a:pPr algn="l">
              <a:lnSpc>
                <a:spcPts val="3939"/>
              </a:lnSpc>
              <a:spcBef>
                <a:spcPct val="0"/>
              </a:spcBef>
            </a:pPr>
            <a:r>
              <a:rPr lang="en-US" sz="2373">
                <a:solidFill>
                  <a:srgbClr val="0B0A0A"/>
                </a:solidFill>
                <a:latin typeface="Hero"/>
                <a:ea typeface="Hero"/>
                <a:cs typeface="Hero"/>
                <a:sym typeface="Hero"/>
              </a:rPr>
              <a:t>Layar untuk mengidentifikasi lokasi spesifik di mana bullying terjadi.</a:t>
            </a:r>
          </a:p>
        </p:txBody>
      </p:sp>
      <p:sp>
        <p:nvSpPr>
          <p:cNvPr name="TextBox 19" id="19"/>
          <p:cNvSpPr txBox="true"/>
          <p:nvPr/>
        </p:nvSpPr>
        <p:spPr>
          <a:xfrm rot="0">
            <a:off x="9300563" y="7877056"/>
            <a:ext cx="8316486" cy="966260"/>
          </a:xfrm>
          <a:prstGeom prst="rect">
            <a:avLst/>
          </a:prstGeom>
        </p:spPr>
        <p:txBody>
          <a:bodyPr anchor="t" rtlCol="false" tIns="0" lIns="0" bIns="0" rIns="0">
            <a:spAutoFit/>
          </a:bodyPr>
          <a:lstStyle/>
          <a:p>
            <a:pPr algn="l">
              <a:lnSpc>
                <a:spcPts val="3939"/>
              </a:lnSpc>
              <a:spcBef>
                <a:spcPct val="0"/>
              </a:spcBef>
            </a:pPr>
            <a:r>
              <a:rPr lang="en-US" sz="2373">
                <a:solidFill>
                  <a:srgbClr val="0B0A0A"/>
                </a:solidFill>
                <a:latin typeface="Hero"/>
                <a:ea typeface="Hero"/>
                <a:cs typeface="Hero"/>
                <a:sym typeface="Hero"/>
              </a:rPr>
              <a:t>Layar konfirmasi keberhasilan laporan dan ucapan terima kasih/apresiasi.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19240" y="-107146"/>
            <a:ext cx="3208478" cy="756575"/>
          </a:xfrm>
          <a:custGeom>
            <a:avLst/>
            <a:gdLst/>
            <a:ahLst/>
            <a:cxnLst/>
            <a:rect r="r" b="b" t="t" l="l"/>
            <a:pathLst>
              <a:path h="756575" w="3208478">
                <a:moveTo>
                  <a:pt x="0" y="0"/>
                </a:moveTo>
                <a:lnTo>
                  <a:pt x="3208479" y="0"/>
                </a:lnTo>
                <a:lnTo>
                  <a:pt x="3208479" y="756574"/>
                </a:lnTo>
                <a:lnTo>
                  <a:pt x="0" y="756574"/>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3" id="3"/>
          <p:cNvSpPr/>
          <p:nvPr/>
        </p:nvSpPr>
        <p:spPr>
          <a:xfrm flipH="false" flipV="false" rot="0">
            <a:off x="16027719" y="-107146"/>
            <a:ext cx="3208478" cy="756575"/>
          </a:xfrm>
          <a:custGeom>
            <a:avLst/>
            <a:gdLst/>
            <a:ahLst/>
            <a:cxnLst/>
            <a:rect r="r" b="b" t="t" l="l"/>
            <a:pathLst>
              <a:path h="756575" w="3208478">
                <a:moveTo>
                  <a:pt x="0" y="0"/>
                </a:moveTo>
                <a:lnTo>
                  <a:pt x="3208478" y="0"/>
                </a:lnTo>
                <a:lnTo>
                  <a:pt x="3208478" y="756574"/>
                </a:lnTo>
                <a:lnTo>
                  <a:pt x="0" y="756574"/>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4" id="4"/>
          <p:cNvSpPr/>
          <p:nvPr/>
        </p:nvSpPr>
        <p:spPr>
          <a:xfrm flipH="false" flipV="false" rot="0">
            <a:off x="-1222830" y="9594002"/>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5" id="5"/>
          <p:cNvSpPr/>
          <p:nvPr/>
        </p:nvSpPr>
        <p:spPr>
          <a:xfrm flipH="false" flipV="false" rot="0">
            <a:off x="2418136" y="1919128"/>
            <a:ext cx="738141" cy="738141"/>
          </a:xfrm>
          <a:custGeom>
            <a:avLst/>
            <a:gdLst/>
            <a:ahLst/>
            <a:cxnLst/>
            <a:rect r="r" b="b" t="t" l="l"/>
            <a:pathLst>
              <a:path h="738141" w="738141">
                <a:moveTo>
                  <a:pt x="0" y="0"/>
                </a:moveTo>
                <a:lnTo>
                  <a:pt x="738141" y="0"/>
                </a:lnTo>
                <a:lnTo>
                  <a:pt x="738141" y="738141"/>
                </a:lnTo>
                <a:lnTo>
                  <a:pt x="0" y="738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52193" y="2142490"/>
            <a:ext cx="470028" cy="291417"/>
          </a:xfrm>
          <a:custGeom>
            <a:avLst/>
            <a:gdLst/>
            <a:ahLst/>
            <a:cxnLst/>
            <a:rect r="r" b="b" t="t" l="l"/>
            <a:pathLst>
              <a:path h="291417" w="470028">
                <a:moveTo>
                  <a:pt x="0" y="0"/>
                </a:moveTo>
                <a:lnTo>
                  <a:pt x="470028" y="0"/>
                </a:lnTo>
                <a:lnTo>
                  <a:pt x="470028" y="291417"/>
                </a:lnTo>
                <a:lnTo>
                  <a:pt x="0" y="2914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992074" y="2210546"/>
            <a:ext cx="295865" cy="295865"/>
          </a:xfrm>
          <a:custGeom>
            <a:avLst/>
            <a:gdLst/>
            <a:ahLst/>
            <a:cxnLst/>
            <a:rect r="r" b="b" t="t" l="l"/>
            <a:pathLst>
              <a:path h="295865" w="295865">
                <a:moveTo>
                  <a:pt x="0" y="0"/>
                </a:moveTo>
                <a:lnTo>
                  <a:pt x="295865" y="0"/>
                </a:lnTo>
                <a:lnTo>
                  <a:pt x="295865" y="295865"/>
                </a:lnTo>
                <a:lnTo>
                  <a:pt x="0" y="295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7484025" y="3753801"/>
            <a:ext cx="295865" cy="295865"/>
          </a:xfrm>
          <a:custGeom>
            <a:avLst/>
            <a:gdLst/>
            <a:ahLst/>
            <a:cxnLst/>
            <a:rect r="r" b="b" t="t" l="l"/>
            <a:pathLst>
              <a:path h="295865" w="295865">
                <a:moveTo>
                  <a:pt x="0" y="0"/>
                </a:moveTo>
                <a:lnTo>
                  <a:pt x="295865" y="0"/>
                </a:lnTo>
                <a:lnTo>
                  <a:pt x="295865" y="295866"/>
                </a:lnTo>
                <a:lnTo>
                  <a:pt x="0" y="2958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75382" y="7058981"/>
            <a:ext cx="295865" cy="295865"/>
          </a:xfrm>
          <a:custGeom>
            <a:avLst/>
            <a:gdLst/>
            <a:ahLst/>
            <a:cxnLst/>
            <a:rect r="r" b="b" t="t" l="l"/>
            <a:pathLst>
              <a:path h="295865" w="295865">
                <a:moveTo>
                  <a:pt x="0" y="0"/>
                </a:moveTo>
                <a:lnTo>
                  <a:pt x="295866" y="0"/>
                </a:lnTo>
                <a:lnTo>
                  <a:pt x="295866" y="295866"/>
                </a:lnTo>
                <a:lnTo>
                  <a:pt x="0" y="2958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19672"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10">
              <a:alphaModFix amt="7999"/>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5400000">
            <a:off x="2687365" y="5717173"/>
            <a:ext cx="1066961" cy="1582789"/>
          </a:xfrm>
          <a:custGeom>
            <a:avLst/>
            <a:gdLst/>
            <a:ahLst/>
            <a:cxnLst/>
            <a:rect r="r" b="b" t="t" l="l"/>
            <a:pathLst>
              <a:path h="1582789" w="1066961">
                <a:moveTo>
                  <a:pt x="0" y="0"/>
                </a:moveTo>
                <a:lnTo>
                  <a:pt x="1066961" y="0"/>
                </a:lnTo>
                <a:lnTo>
                  <a:pt x="1066961" y="1582790"/>
                </a:lnTo>
                <a:lnTo>
                  <a:pt x="0" y="15827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418136" y="3347000"/>
            <a:ext cx="5288188" cy="1944370"/>
          </a:xfrm>
          <a:prstGeom prst="rect">
            <a:avLst/>
          </a:prstGeom>
        </p:spPr>
        <p:txBody>
          <a:bodyPr anchor="t" rtlCol="false" tIns="0" lIns="0" bIns="0" rIns="0">
            <a:spAutoFit/>
          </a:bodyPr>
          <a:lstStyle/>
          <a:p>
            <a:pPr algn="l">
              <a:lnSpc>
                <a:spcPts val="6800"/>
              </a:lnSpc>
            </a:pPr>
            <a:r>
              <a:rPr lang="en-US" sz="6800" b="true">
                <a:solidFill>
                  <a:srgbClr val="000000"/>
                </a:solidFill>
                <a:latin typeface="Agrandir Bold"/>
                <a:ea typeface="Agrandir Bold"/>
                <a:cs typeface="Agrandir Bold"/>
                <a:sym typeface="Agrandir Bold"/>
              </a:rPr>
              <a:t>Anggota Kelompok 2</a:t>
            </a:r>
          </a:p>
        </p:txBody>
      </p:sp>
      <p:sp>
        <p:nvSpPr>
          <p:cNvPr name="TextBox 13" id="13"/>
          <p:cNvSpPr txBox="true"/>
          <p:nvPr/>
        </p:nvSpPr>
        <p:spPr>
          <a:xfrm rot="0">
            <a:off x="8287939" y="2338961"/>
            <a:ext cx="3968075" cy="645414"/>
          </a:xfrm>
          <a:prstGeom prst="rect">
            <a:avLst/>
          </a:prstGeom>
        </p:spPr>
        <p:txBody>
          <a:bodyPr anchor="t" rtlCol="false" tIns="0" lIns="0" bIns="0" rIns="0">
            <a:spAutoFit/>
          </a:bodyPr>
          <a:lstStyle/>
          <a:p>
            <a:pPr algn="just">
              <a:lnSpc>
                <a:spcPts val="5477"/>
              </a:lnSpc>
            </a:pPr>
            <a:r>
              <a:rPr lang="en-US" sz="3299">
                <a:solidFill>
                  <a:srgbClr val="000000"/>
                </a:solidFill>
                <a:latin typeface="Hero Bold"/>
                <a:ea typeface="Hero Bold"/>
                <a:cs typeface="Hero Bold"/>
                <a:sym typeface="Hero Bold"/>
              </a:rPr>
              <a:t>Hanifah Hasanah</a:t>
            </a:r>
          </a:p>
        </p:txBody>
      </p:sp>
      <p:sp>
        <p:nvSpPr>
          <p:cNvPr name="TextBox 14" id="14"/>
          <p:cNvSpPr txBox="true"/>
          <p:nvPr/>
        </p:nvSpPr>
        <p:spPr>
          <a:xfrm rot="0">
            <a:off x="8287939" y="3822956"/>
            <a:ext cx="2690463" cy="645414"/>
          </a:xfrm>
          <a:prstGeom prst="rect">
            <a:avLst/>
          </a:prstGeom>
        </p:spPr>
        <p:txBody>
          <a:bodyPr anchor="t" rtlCol="false" tIns="0" lIns="0" bIns="0" rIns="0">
            <a:spAutoFit/>
          </a:bodyPr>
          <a:lstStyle/>
          <a:p>
            <a:pPr algn="just">
              <a:lnSpc>
                <a:spcPts val="5477"/>
              </a:lnSpc>
            </a:pPr>
            <a:r>
              <a:rPr lang="en-US" sz="3299">
                <a:solidFill>
                  <a:srgbClr val="000000"/>
                </a:solidFill>
                <a:latin typeface="Hero Bold"/>
                <a:ea typeface="Hero Bold"/>
                <a:cs typeface="Hero Bold"/>
                <a:sym typeface="Hero Bold"/>
              </a:rPr>
              <a:t>Abel Fortino</a:t>
            </a:r>
          </a:p>
        </p:txBody>
      </p:sp>
      <p:sp>
        <p:nvSpPr>
          <p:cNvPr name="TextBox 15" id="15"/>
          <p:cNvSpPr txBox="true"/>
          <p:nvPr/>
        </p:nvSpPr>
        <p:spPr>
          <a:xfrm rot="0">
            <a:off x="8287939" y="4564954"/>
            <a:ext cx="4834365" cy="645414"/>
          </a:xfrm>
          <a:prstGeom prst="rect">
            <a:avLst/>
          </a:prstGeom>
        </p:spPr>
        <p:txBody>
          <a:bodyPr anchor="t" rtlCol="false" tIns="0" lIns="0" bIns="0" rIns="0">
            <a:spAutoFit/>
          </a:bodyPr>
          <a:lstStyle/>
          <a:p>
            <a:pPr algn="just">
              <a:lnSpc>
                <a:spcPts val="5477"/>
              </a:lnSpc>
            </a:pPr>
            <a:r>
              <a:rPr lang="en-US" sz="3299">
                <a:solidFill>
                  <a:srgbClr val="000000"/>
                </a:solidFill>
                <a:latin typeface="Hero Bold"/>
                <a:ea typeface="Hero Bold"/>
                <a:cs typeface="Hero Bold"/>
                <a:sym typeface="Hero Bold"/>
              </a:rPr>
              <a:t>Sahiva Syamdo Vinoza</a:t>
            </a:r>
          </a:p>
        </p:txBody>
      </p:sp>
      <p:sp>
        <p:nvSpPr>
          <p:cNvPr name="TextBox 16" id="16"/>
          <p:cNvSpPr txBox="true"/>
          <p:nvPr/>
        </p:nvSpPr>
        <p:spPr>
          <a:xfrm rot="0">
            <a:off x="8287939" y="3080959"/>
            <a:ext cx="2979734" cy="645414"/>
          </a:xfrm>
          <a:prstGeom prst="rect">
            <a:avLst/>
          </a:prstGeom>
        </p:spPr>
        <p:txBody>
          <a:bodyPr anchor="t" rtlCol="false" tIns="0" lIns="0" bIns="0" rIns="0">
            <a:spAutoFit/>
          </a:bodyPr>
          <a:lstStyle/>
          <a:p>
            <a:pPr algn="just">
              <a:lnSpc>
                <a:spcPts val="5477"/>
              </a:lnSpc>
            </a:pPr>
            <a:r>
              <a:rPr lang="en-US" sz="3299">
                <a:solidFill>
                  <a:srgbClr val="000000"/>
                </a:solidFill>
                <a:latin typeface="Hero Bold"/>
                <a:ea typeface="Hero Bold"/>
                <a:cs typeface="Hero Bold"/>
                <a:sym typeface="Hero Bold"/>
              </a:rPr>
              <a:t>Arsa Salsabila</a:t>
            </a:r>
          </a:p>
        </p:txBody>
      </p:sp>
      <p:sp>
        <p:nvSpPr>
          <p:cNvPr name="TextBox 17" id="17"/>
          <p:cNvSpPr txBox="true"/>
          <p:nvPr/>
        </p:nvSpPr>
        <p:spPr>
          <a:xfrm rot="0">
            <a:off x="8287939" y="5306951"/>
            <a:ext cx="5245687" cy="645414"/>
          </a:xfrm>
          <a:prstGeom prst="rect">
            <a:avLst/>
          </a:prstGeom>
        </p:spPr>
        <p:txBody>
          <a:bodyPr anchor="t" rtlCol="false" tIns="0" lIns="0" bIns="0" rIns="0">
            <a:spAutoFit/>
          </a:bodyPr>
          <a:lstStyle/>
          <a:p>
            <a:pPr algn="just">
              <a:lnSpc>
                <a:spcPts val="5477"/>
              </a:lnSpc>
            </a:pPr>
            <a:r>
              <a:rPr lang="en-US" sz="3299">
                <a:solidFill>
                  <a:srgbClr val="000000"/>
                </a:solidFill>
                <a:latin typeface="Hero Bold"/>
                <a:ea typeface="Hero Bold"/>
                <a:cs typeface="Hero Bold"/>
                <a:sym typeface="Hero Bold"/>
              </a:rPr>
              <a:t>Ivan Nandira Mangunang</a:t>
            </a:r>
          </a:p>
        </p:txBody>
      </p:sp>
      <p:sp>
        <p:nvSpPr>
          <p:cNvPr name="TextBox 18" id="18"/>
          <p:cNvSpPr txBox="true"/>
          <p:nvPr/>
        </p:nvSpPr>
        <p:spPr>
          <a:xfrm rot="0">
            <a:off x="14931768" y="2338961"/>
            <a:ext cx="2003772" cy="645414"/>
          </a:xfrm>
          <a:prstGeom prst="rect">
            <a:avLst/>
          </a:prstGeom>
        </p:spPr>
        <p:txBody>
          <a:bodyPr anchor="t" rtlCol="false" tIns="0" lIns="0" bIns="0" rIns="0">
            <a:spAutoFit/>
          </a:bodyPr>
          <a:lstStyle/>
          <a:p>
            <a:pPr algn="l">
              <a:lnSpc>
                <a:spcPts val="5477"/>
              </a:lnSpc>
            </a:pPr>
            <a:r>
              <a:rPr lang="en-US" sz="3299">
                <a:solidFill>
                  <a:srgbClr val="2C55A4"/>
                </a:solidFill>
                <a:latin typeface="Hero Bold"/>
                <a:ea typeface="Hero Bold"/>
                <a:cs typeface="Hero Bold"/>
                <a:sym typeface="Hero Bold"/>
              </a:rPr>
              <a:t>123140082</a:t>
            </a:r>
          </a:p>
        </p:txBody>
      </p:sp>
      <p:sp>
        <p:nvSpPr>
          <p:cNvPr name="TextBox 19" id="19"/>
          <p:cNvSpPr txBox="true"/>
          <p:nvPr/>
        </p:nvSpPr>
        <p:spPr>
          <a:xfrm rot="0">
            <a:off x="8287939" y="6093013"/>
            <a:ext cx="5992970" cy="645414"/>
          </a:xfrm>
          <a:prstGeom prst="rect">
            <a:avLst/>
          </a:prstGeom>
        </p:spPr>
        <p:txBody>
          <a:bodyPr anchor="t" rtlCol="false" tIns="0" lIns="0" bIns="0" rIns="0">
            <a:spAutoFit/>
          </a:bodyPr>
          <a:lstStyle/>
          <a:p>
            <a:pPr algn="just">
              <a:lnSpc>
                <a:spcPts val="5477"/>
              </a:lnSpc>
            </a:pPr>
            <a:r>
              <a:rPr lang="en-US" sz="3299">
                <a:solidFill>
                  <a:srgbClr val="000000"/>
                </a:solidFill>
                <a:latin typeface="Hero Bold"/>
                <a:ea typeface="Hero Bold"/>
                <a:cs typeface="Hero Bold"/>
                <a:sym typeface="Hero Bold"/>
              </a:rPr>
              <a:t>Muhammad Fatahillah Farid</a:t>
            </a:r>
          </a:p>
        </p:txBody>
      </p:sp>
      <p:sp>
        <p:nvSpPr>
          <p:cNvPr name="TextBox 20" id="20"/>
          <p:cNvSpPr txBox="true"/>
          <p:nvPr/>
        </p:nvSpPr>
        <p:spPr>
          <a:xfrm rot="0">
            <a:off x="8287939" y="6879778"/>
            <a:ext cx="4233240" cy="645414"/>
          </a:xfrm>
          <a:prstGeom prst="rect">
            <a:avLst/>
          </a:prstGeom>
        </p:spPr>
        <p:txBody>
          <a:bodyPr anchor="t" rtlCol="false" tIns="0" lIns="0" bIns="0" rIns="0">
            <a:spAutoFit/>
          </a:bodyPr>
          <a:lstStyle/>
          <a:p>
            <a:pPr algn="just">
              <a:lnSpc>
                <a:spcPts val="5477"/>
              </a:lnSpc>
            </a:pPr>
            <a:r>
              <a:rPr lang="en-US" sz="3299">
                <a:solidFill>
                  <a:srgbClr val="000000"/>
                </a:solidFill>
                <a:latin typeface="Hero Bold"/>
                <a:ea typeface="Hero Bold"/>
                <a:cs typeface="Hero Bold"/>
                <a:sym typeface="Hero Bold"/>
              </a:rPr>
              <a:t>Muhammad Fadhel</a:t>
            </a:r>
          </a:p>
        </p:txBody>
      </p:sp>
      <p:sp>
        <p:nvSpPr>
          <p:cNvPr name="TextBox 21" id="21"/>
          <p:cNvSpPr txBox="true"/>
          <p:nvPr/>
        </p:nvSpPr>
        <p:spPr>
          <a:xfrm rot="0">
            <a:off x="14931768" y="3080959"/>
            <a:ext cx="2003772" cy="645414"/>
          </a:xfrm>
          <a:prstGeom prst="rect">
            <a:avLst/>
          </a:prstGeom>
        </p:spPr>
        <p:txBody>
          <a:bodyPr anchor="t" rtlCol="false" tIns="0" lIns="0" bIns="0" rIns="0">
            <a:spAutoFit/>
          </a:bodyPr>
          <a:lstStyle/>
          <a:p>
            <a:pPr algn="l">
              <a:lnSpc>
                <a:spcPts val="5477"/>
              </a:lnSpc>
            </a:pPr>
            <a:r>
              <a:rPr lang="en-US" sz="3299">
                <a:solidFill>
                  <a:srgbClr val="2C55A4"/>
                </a:solidFill>
                <a:latin typeface="Hero Bold"/>
                <a:ea typeface="Hero Bold"/>
                <a:cs typeface="Hero Bold"/>
                <a:sym typeface="Hero Bold"/>
              </a:rPr>
              <a:t>123140108</a:t>
            </a:r>
          </a:p>
        </p:txBody>
      </p:sp>
      <p:sp>
        <p:nvSpPr>
          <p:cNvPr name="TextBox 22" id="22"/>
          <p:cNvSpPr txBox="true"/>
          <p:nvPr/>
        </p:nvSpPr>
        <p:spPr>
          <a:xfrm rot="0">
            <a:off x="14955944" y="3925548"/>
            <a:ext cx="1682214" cy="645414"/>
          </a:xfrm>
          <a:prstGeom prst="rect">
            <a:avLst/>
          </a:prstGeom>
        </p:spPr>
        <p:txBody>
          <a:bodyPr anchor="t" rtlCol="false" tIns="0" lIns="0" bIns="0" rIns="0">
            <a:spAutoFit/>
          </a:bodyPr>
          <a:lstStyle/>
          <a:p>
            <a:pPr algn="ctr">
              <a:lnSpc>
                <a:spcPts val="5477"/>
              </a:lnSpc>
              <a:spcBef>
                <a:spcPct val="0"/>
              </a:spcBef>
            </a:pPr>
            <a:r>
              <a:rPr lang="en-US" sz="3299">
                <a:solidFill>
                  <a:srgbClr val="2C55A4"/>
                </a:solidFill>
                <a:latin typeface="Hero Bold"/>
                <a:ea typeface="Hero Bold"/>
                <a:cs typeface="Hero Bold"/>
                <a:sym typeface="Hero Bold"/>
              </a:rPr>
              <a:t>123140111</a:t>
            </a:r>
          </a:p>
        </p:txBody>
      </p:sp>
      <p:sp>
        <p:nvSpPr>
          <p:cNvPr name="TextBox 23" id="23"/>
          <p:cNvSpPr txBox="true"/>
          <p:nvPr/>
        </p:nvSpPr>
        <p:spPr>
          <a:xfrm rot="0">
            <a:off x="14972825" y="4645955"/>
            <a:ext cx="1870422" cy="645414"/>
          </a:xfrm>
          <a:prstGeom prst="rect">
            <a:avLst/>
          </a:prstGeom>
        </p:spPr>
        <p:txBody>
          <a:bodyPr anchor="t" rtlCol="false" tIns="0" lIns="0" bIns="0" rIns="0">
            <a:spAutoFit/>
          </a:bodyPr>
          <a:lstStyle/>
          <a:p>
            <a:pPr algn="ctr">
              <a:lnSpc>
                <a:spcPts val="5477"/>
              </a:lnSpc>
              <a:spcBef>
                <a:spcPct val="0"/>
              </a:spcBef>
            </a:pPr>
            <a:r>
              <a:rPr lang="en-US" sz="3299">
                <a:solidFill>
                  <a:srgbClr val="2C55A4"/>
                </a:solidFill>
                <a:latin typeface="Hero Bold"/>
                <a:ea typeface="Hero Bold"/>
                <a:cs typeface="Hero Bold"/>
                <a:sym typeface="Hero Bold"/>
              </a:rPr>
              <a:t>123140194</a:t>
            </a:r>
          </a:p>
        </p:txBody>
      </p:sp>
      <p:sp>
        <p:nvSpPr>
          <p:cNvPr name="TextBox 24" id="24"/>
          <p:cNvSpPr txBox="true"/>
          <p:nvPr/>
        </p:nvSpPr>
        <p:spPr>
          <a:xfrm rot="0">
            <a:off x="14925673" y="5355401"/>
            <a:ext cx="1964727" cy="645414"/>
          </a:xfrm>
          <a:prstGeom prst="rect">
            <a:avLst/>
          </a:prstGeom>
        </p:spPr>
        <p:txBody>
          <a:bodyPr anchor="t" rtlCol="false" tIns="0" lIns="0" bIns="0" rIns="0">
            <a:spAutoFit/>
          </a:bodyPr>
          <a:lstStyle/>
          <a:p>
            <a:pPr algn="ctr">
              <a:lnSpc>
                <a:spcPts val="5477"/>
              </a:lnSpc>
              <a:spcBef>
                <a:spcPct val="0"/>
              </a:spcBef>
            </a:pPr>
            <a:r>
              <a:rPr lang="en-US" sz="3299">
                <a:solidFill>
                  <a:srgbClr val="2C55A4"/>
                </a:solidFill>
                <a:latin typeface="Hero Bold"/>
                <a:ea typeface="Hero Bold"/>
                <a:cs typeface="Hero Bold"/>
                <a:sym typeface="Hero Bold"/>
              </a:rPr>
              <a:t>123140094</a:t>
            </a:r>
          </a:p>
        </p:txBody>
      </p:sp>
      <p:sp>
        <p:nvSpPr>
          <p:cNvPr name="TextBox 25" id="25"/>
          <p:cNvSpPr txBox="true"/>
          <p:nvPr/>
        </p:nvSpPr>
        <p:spPr>
          <a:xfrm rot="0">
            <a:off x="14937091" y="6121273"/>
            <a:ext cx="1993125" cy="645414"/>
          </a:xfrm>
          <a:prstGeom prst="rect">
            <a:avLst/>
          </a:prstGeom>
        </p:spPr>
        <p:txBody>
          <a:bodyPr anchor="t" rtlCol="false" tIns="0" lIns="0" bIns="0" rIns="0">
            <a:spAutoFit/>
          </a:bodyPr>
          <a:lstStyle/>
          <a:p>
            <a:pPr algn="ctr">
              <a:lnSpc>
                <a:spcPts val="5477"/>
              </a:lnSpc>
              <a:spcBef>
                <a:spcPct val="0"/>
              </a:spcBef>
            </a:pPr>
            <a:r>
              <a:rPr lang="en-US" sz="3299">
                <a:solidFill>
                  <a:srgbClr val="2C55A4"/>
                </a:solidFill>
                <a:latin typeface="Hero Bold"/>
                <a:ea typeface="Hero Bold"/>
                <a:cs typeface="Hero Bold"/>
                <a:sym typeface="Hero Bold"/>
              </a:rPr>
              <a:t>123140203</a:t>
            </a:r>
          </a:p>
        </p:txBody>
      </p:sp>
      <p:sp>
        <p:nvSpPr>
          <p:cNvPr name="TextBox 26" id="26"/>
          <p:cNvSpPr txBox="true"/>
          <p:nvPr/>
        </p:nvSpPr>
        <p:spPr>
          <a:xfrm rot="0">
            <a:off x="14961104" y="6888988"/>
            <a:ext cx="1882344" cy="645414"/>
          </a:xfrm>
          <a:prstGeom prst="rect">
            <a:avLst/>
          </a:prstGeom>
        </p:spPr>
        <p:txBody>
          <a:bodyPr anchor="t" rtlCol="false" tIns="0" lIns="0" bIns="0" rIns="0">
            <a:spAutoFit/>
          </a:bodyPr>
          <a:lstStyle/>
          <a:p>
            <a:pPr algn="ctr">
              <a:lnSpc>
                <a:spcPts val="5477"/>
              </a:lnSpc>
              <a:spcBef>
                <a:spcPct val="0"/>
              </a:spcBef>
            </a:pPr>
            <a:r>
              <a:rPr lang="en-US" sz="3299">
                <a:solidFill>
                  <a:srgbClr val="2C55A4"/>
                </a:solidFill>
                <a:latin typeface="Hero Bold"/>
                <a:ea typeface="Hero Bold"/>
                <a:cs typeface="Hero Bold"/>
                <a:sym typeface="Hero Bold"/>
              </a:rPr>
              <a:t>123140106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43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3" id="3"/>
          <p:cNvSpPr/>
          <p:nvPr/>
        </p:nvSpPr>
        <p:spPr>
          <a:xfrm flipH="false" flipV="false" rot="0">
            <a:off x="453228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4" id="4"/>
          <p:cNvSpPr/>
          <p:nvPr/>
        </p:nvSpPr>
        <p:spPr>
          <a:xfrm flipH="false" flipV="false" rot="0">
            <a:off x="9144000"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5" id="5"/>
          <p:cNvSpPr/>
          <p:nvPr/>
        </p:nvSpPr>
        <p:spPr>
          <a:xfrm flipH="false" flipV="false" rot="0">
            <a:off x="13755715" y="9489115"/>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6" id="6"/>
          <p:cNvSpPr/>
          <p:nvPr/>
        </p:nvSpPr>
        <p:spPr>
          <a:xfrm flipH="false" flipV="false" rot="0">
            <a:off x="696907" y="328600"/>
            <a:ext cx="1529521" cy="1529521"/>
          </a:xfrm>
          <a:custGeom>
            <a:avLst/>
            <a:gdLst/>
            <a:ahLst/>
            <a:cxnLst/>
            <a:rect r="r" b="b" t="t" l="l"/>
            <a:pathLst>
              <a:path h="1529521" w="1529521">
                <a:moveTo>
                  <a:pt x="0" y="0"/>
                </a:moveTo>
                <a:lnTo>
                  <a:pt x="1529520" y="0"/>
                </a:lnTo>
                <a:lnTo>
                  <a:pt x="1529520" y="1529521"/>
                </a:lnTo>
                <a:lnTo>
                  <a:pt x="0" y="1529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061573" y="9235883"/>
            <a:ext cx="1406846" cy="506464"/>
          </a:xfrm>
          <a:custGeom>
            <a:avLst/>
            <a:gdLst/>
            <a:ahLst/>
            <a:cxnLst/>
            <a:rect r="r" b="b" t="t" l="l"/>
            <a:pathLst>
              <a:path h="506464" w="1406846">
                <a:moveTo>
                  <a:pt x="0" y="0"/>
                </a:moveTo>
                <a:lnTo>
                  <a:pt x="1406845" y="0"/>
                </a:lnTo>
                <a:lnTo>
                  <a:pt x="1406845" y="506465"/>
                </a:lnTo>
                <a:lnTo>
                  <a:pt x="0" y="5064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006486" y="-177864"/>
            <a:ext cx="1406846" cy="506464"/>
          </a:xfrm>
          <a:custGeom>
            <a:avLst/>
            <a:gdLst/>
            <a:ahLst/>
            <a:cxnLst/>
            <a:rect r="r" b="b" t="t" l="l"/>
            <a:pathLst>
              <a:path h="506464" w="1406846">
                <a:moveTo>
                  <a:pt x="0" y="0"/>
                </a:moveTo>
                <a:lnTo>
                  <a:pt x="1406846" y="0"/>
                </a:lnTo>
                <a:lnTo>
                  <a:pt x="1406846" y="506464"/>
                </a:lnTo>
                <a:lnTo>
                  <a:pt x="0" y="5064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71976" y="7018539"/>
            <a:ext cx="313448" cy="313448"/>
          </a:xfrm>
          <a:custGeom>
            <a:avLst/>
            <a:gdLst/>
            <a:ahLst/>
            <a:cxnLst/>
            <a:rect r="r" b="b" t="t" l="l"/>
            <a:pathLst>
              <a:path h="313448" w="313448">
                <a:moveTo>
                  <a:pt x="0" y="0"/>
                </a:moveTo>
                <a:lnTo>
                  <a:pt x="313448" y="0"/>
                </a:lnTo>
                <a:lnTo>
                  <a:pt x="313448" y="313448"/>
                </a:lnTo>
                <a:lnTo>
                  <a:pt x="0" y="3134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9226" y="2105771"/>
            <a:ext cx="8994774" cy="5517342"/>
          </a:xfrm>
          <a:custGeom>
            <a:avLst/>
            <a:gdLst/>
            <a:ahLst/>
            <a:cxnLst/>
            <a:rect r="r" b="b" t="t" l="l"/>
            <a:pathLst>
              <a:path h="5517342" w="8994774">
                <a:moveTo>
                  <a:pt x="0" y="0"/>
                </a:moveTo>
                <a:lnTo>
                  <a:pt x="8994774" y="0"/>
                </a:lnTo>
                <a:lnTo>
                  <a:pt x="8994774" y="5517342"/>
                </a:lnTo>
                <a:lnTo>
                  <a:pt x="0" y="5517342"/>
                </a:lnTo>
                <a:lnTo>
                  <a:pt x="0" y="0"/>
                </a:lnTo>
                <a:close/>
              </a:path>
            </a:pathLst>
          </a:custGeom>
          <a:blipFill>
            <a:blip r:embed="rId10"/>
            <a:stretch>
              <a:fillRect l="0" t="0" r="0" b="0"/>
            </a:stretch>
          </a:blipFill>
        </p:spPr>
      </p:sp>
      <p:sp>
        <p:nvSpPr>
          <p:cNvPr name="Freeform 11" id="11"/>
          <p:cNvSpPr/>
          <p:nvPr/>
        </p:nvSpPr>
        <p:spPr>
          <a:xfrm flipH="false" flipV="false" rot="0">
            <a:off x="9310552" y="2105771"/>
            <a:ext cx="8890326" cy="5522365"/>
          </a:xfrm>
          <a:custGeom>
            <a:avLst/>
            <a:gdLst/>
            <a:ahLst/>
            <a:cxnLst/>
            <a:rect r="r" b="b" t="t" l="l"/>
            <a:pathLst>
              <a:path h="5522365" w="8890326">
                <a:moveTo>
                  <a:pt x="0" y="0"/>
                </a:moveTo>
                <a:lnTo>
                  <a:pt x="8890326" y="0"/>
                </a:lnTo>
                <a:lnTo>
                  <a:pt x="8890326" y="5522365"/>
                </a:lnTo>
                <a:lnTo>
                  <a:pt x="0" y="5522365"/>
                </a:lnTo>
                <a:lnTo>
                  <a:pt x="0" y="0"/>
                </a:lnTo>
                <a:close/>
              </a:path>
            </a:pathLst>
          </a:custGeom>
          <a:blipFill>
            <a:blip r:embed="rId11"/>
            <a:stretch>
              <a:fillRect l="0" t="0" r="0" b="0"/>
            </a:stretch>
          </a:blipFill>
        </p:spPr>
      </p:sp>
      <p:sp>
        <p:nvSpPr>
          <p:cNvPr name="TextBox 12" id="12"/>
          <p:cNvSpPr txBox="true"/>
          <p:nvPr/>
        </p:nvSpPr>
        <p:spPr>
          <a:xfrm rot="0">
            <a:off x="2642709" y="521225"/>
            <a:ext cx="8390867" cy="1087120"/>
          </a:xfrm>
          <a:prstGeom prst="rect">
            <a:avLst/>
          </a:prstGeom>
        </p:spPr>
        <p:txBody>
          <a:bodyPr anchor="t" rtlCol="false" tIns="0" lIns="0" bIns="0" rIns="0">
            <a:spAutoFit/>
          </a:bodyPr>
          <a:lstStyle/>
          <a:p>
            <a:pPr algn="l">
              <a:lnSpc>
                <a:spcPts val="6800"/>
              </a:lnSpc>
            </a:pPr>
            <a:r>
              <a:rPr lang="en-US" sz="6800" b="true">
                <a:solidFill>
                  <a:srgbClr val="000000"/>
                </a:solidFill>
                <a:latin typeface="Agrandir Bold"/>
                <a:ea typeface="Agrandir Bold"/>
                <a:cs typeface="Agrandir Bold"/>
                <a:sym typeface="Agrandir Bold"/>
              </a:rPr>
              <a:t>Tampilan Awal Web </a:t>
            </a:r>
          </a:p>
        </p:txBody>
      </p:sp>
      <p:sp>
        <p:nvSpPr>
          <p:cNvPr name="TextBox 13" id="13"/>
          <p:cNvSpPr txBox="true"/>
          <p:nvPr/>
        </p:nvSpPr>
        <p:spPr>
          <a:xfrm rot="0">
            <a:off x="185889" y="7765988"/>
            <a:ext cx="8958111" cy="826135"/>
          </a:xfrm>
          <a:prstGeom prst="rect">
            <a:avLst/>
          </a:prstGeom>
        </p:spPr>
        <p:txBody>
          <a:bodyPr anchor="t" rtlCol="false" tIns="0" lIns="0" bIns="0" rIns="0">
            <a:spAutoFit/>
          </a:bodyPr>
          <a:lstStyle/>
          <a:p>
            <a:pPr algn="just">
              <a:lnSpc>
                <a:spcPts val="3320"/>
              </a:lnSpc>
              <a:spcBef>
                <a:spcPct val="0"/>
              </a:spcBef>
            </a:pPr>
            <a:r>
              <a:rPr lang="en-US" sz="2000">
                <a:solidFill>
                  <a:srgbClr val="0B0A0A"/>
                </a:solidFill>
                <a:latin typeface="Hero"/>
                <a:ea typeface="Hero"/>
                <a:cs typeface="Hero"/>
                <a:sym typeface="Hero"/>
              </a:rPr>
              <a:t>Ini merupakan layar pembuka dengan maskot beruang bernama “Nobi” dengan tambahan tombol mulai. </a:t>
            </a:r>
          </a:p>
        </p:txBody>
      </p:sp>
      <p:sp>
        <p:nvSpPr>
          <p:cNvPr name="TextBox 14" id="14"/>
          <p:cNvSpPr txBox="true"/>
          <p:nvPr/>
        </p:nvSpPr>
        <p:spPr>
          <a:xfrm rot="0">
            <a:off x="9310552" y="7765988"/>
            <a:ext cx="8890326" cy="1664335"/>
          </a:xfrm>
          <a:prstGeom prst="rect">
            <a:avLst/>
          </a:prstGeom>
        </p:spPr>
        <p:txBody>
          <a:bodyPr anchor="t" rtlCol="false" tIns="0" lIns="0" bIns="0" rIns="0">
            <a:spAutoFit/>
          </a:bodyPr>
          <a:lstStyle/>
          <a:p>
            <a:pPr algn="just">
              <a:lnSpc>
                <a:spcPts val="3320"/>
              </a:lnSpc>
              <a:spcBef>
                <a:spcPct val="0"/>
              </a:spcBef>
            </a:pPr>
            <a:r>
              <a:rPr lang="en-US" sz="2000">
                <a:solidFill>
                  <a:srgbClr val="0B0A0A"/>
                </a:solidFill>
                <a:latin typeface="Hero"/>
                <a:ea typeface="Hero"/>
                <a:cs typeface="Hero"/>
                <a:sym typeface="Hero"/>
              </a:rPr>
              <a:t>Layar utama dengan maskot Nobi menyambut pengguna, serta panel navigasi utama di bawah yang menyediakan 4 akses fungsi utama yaitu: Admin, Laporkan, Edukasi, Chat, yang menjadi inti dari program "SAHABAT DIGITAL ANTI BULLYING."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74809" y="491556"/>
            <a:ext cx="5379731" cy="1578208"/>
          </a:xfrm>
          <a:custGeom>
            <a:avLst/>
            <a:gdLst/>
            <a:ahLst/>
            <a:cxnLst/>
            <a:rect r="r" b="b" t="t" l="l"/>
            <a:pathLst>
              <a:path h="1578208" w="5379731">
                <a:moveTo>
                  <a:pt x="0" y="0"/>
                </a:moveTo>
                <a:lnTo>
                  <a:pt x="5379731" y="0"/>
                </a:lnTo>
                <a:lnTo>
                  <a:pt x="5379731" y="1578208"/>
                </a:lnTo>
                <a:lnTo>
                  <a:pt x="0" y="1578208"/>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2698"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9101349" y="-171063"/>
            <a:ext cx="783056" cy="783056"/>
          </a:xfrm>
          <a:custGeom>
            <a:avLst/>
            <a:gdLst/>
            <a:ahLst/>
            <a:cxnLst/>
            <a:rect r="r" b="b" t="t" l="l"/>
            <a:pathLst>
              <a:path h="783056" w="783056">
                <a:moveTo>
                  <a:pt x="783057" y="0"/>
                </a:moveTo>
                <a:lnTo>
                  <a:pt x="0" y="0"/>
                </a:lnTo>
                <a:lnTo>
                  <a:pt x="0" y="783057"/>
                </a:lnTo>
                <a:lnTo>
                  <a:pt x="783057" y="783057"/>
                </a:lnTo>
                <a:lnTo>
                  <a:pt x="78305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6476826" y="8855717"/>
            <a:ext cx="386726" cy="1096389"/>
          </a:xfrm>
          <a:custGeom>
            <a:avLst/>
            <a:gdLst/>
            <a:ahLst/>
            <a:cxnLst/>
            <a:rect r="r" b="b" t="t" l="l"/>
            <a:pathLst>
              <a:path h="1096389" w="386726">
                <a:moveTo>
                  <a:pt x="0" y="0"/>
                </a:moveTo>
                <a:lnTo>
                  <a:pt x="386727" y="0"/>
                </a:lnTo>
                <a:lnTo>
                  <a:pt x="386727" y="1096389"/>
                </a:lnTo>
                <a:lnTo>
                  <a:pt x="0" y="10963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296427" y="2424661"/>
            <a:ext cx="637691" cy="637691"/>
          </a:xfrm>
          <a:custGeom>
            <a:avLst/>
            <a:gdLst/>
            <a:ahLst/>
            <a:cxnLst/>
            <a:rect r="r" b="b" t="t" l="l"/>
            <a:pathLst>
              <a:path h="637691" w="637691">
                <a:moveTo>
                  <a:pt x="0" y="0"/>
                </a:moveTo>
                <a:lnTo>
                  <a:pt x="637691" y="0"/>
                </a:lnTo>
                <a:lnTo>
                  <a:pt x="637691" y="637691"/>
                </a:lnTo>
                <a:lnTo>
                  <a:pt x="0" y="6376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462718" y="2561104"/>
            <a:ext cx="305109" cy="364805"/>
          </a:xfrm>
          <a:custGeom>
            <a:avLst/>
            <a:gdLst/>
            <a:ahLst/>
            <a:cxnLst/>
            <a:rect r="r" b="b" t="t" l="l"/>
            <a:pathLst>
              <a:path h="364805" w="305109">
                <a:moveTo>
                  <a:pt x="0" y="0"/>
                </a:moveTo>
                <a:lnTo>
                  <a:pt x="305109" y="0"/>
                </a:lnTo>
                <a:lnTo>
                  <a:pt x="305109" y="364805"/>
                </a:lnTo>
                <a:lnTo>
                  <a:pt x="0" y="3648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5349137" y="0"/>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14">
              <a:extLst>
                <a:ext uri="{96DAC541-7B7A-43D3-8B79-37D633B846F1}">
                  <asvg:svgBlip xmlns:asvg="http://schemas.microsoft.com/office/drawing/2016/SVG/main" r:embed="rId15"/>
                </a:ext>
              </a:extLst>
            </a:blip>
            <a:stretch>
              <a:fillRect l="0" t="-206879" r="0" b="0"/>
            </a:stretch>
          </a:blipFill>
        </p:spPr>
      </p:sp>
      <p:sp>
        <p:nvSpPr>
          <p:cNvPr name="Freeform 9" id="9"/>
          <p:cNvSpPr/>
          <p:nvPr/>
        </p:nvSpPr>
        <p:spPr>
          <a:xfrm flipH="false" flipV="false" rot="0">
            <a:off x="12882284" y="9594002"/>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16">
              <a:extLst>
                <a:ext uri="{96DAC541-7B7A-43D3-8B79-37D633B846F1}">
                  <asvg:svgBlip xmlns:asvg="http://schemas.microsoft.com/office/drawing/2016/SVG/main" r:embed="rId17"/>
                </a:ext>
              </a:extLst>
            </a:blip>
            <a:stretch>
              <a:fillRect l="0" t="-206879" r="0" b="0"/>
            </a:stretch>
          </a:blipFill>
        </p:spPr>
      </p:sp>
      <p:sp>
        <p:nvSpPr>
          <p:cNvPr name="Freeform 10" id="10"/>
          <p:cNvSpPr/>
          <p:nvPr/>
        </p:nvSpPr>
        <p:spPr>
          <a:xfrm flipH="false" flipV="false" rot="0">
            <a:off x="716206" y="2069764"/>
            <a:ext cx="11949731" cy="7334147"/>
          </a:xfrm>
          <a:custGeom>
            <a:avLst/>
            <a:gdLst/>
            <a:ahLst/>
            <a:cxnLst/>
            <a:rect r="r" b="b" t="t" l="l"/>
            <a:pathLst>
              <a:path h="7334147" w="11949731">
                <a:moveTo>
                  <a:pt x="0" y="0"/>
                </a:moveTo>
                <a:lnTo>
                  <a:pt x="11949731" y="0"/>
                </a:lnTo>
                <a:lnTo>
                  <a:pt x="11949731" y="7334147"/>
                </a:lnTo>
                <a:lnTo>
                  <a:pt x="0" y="7334147"/>
                </a:lnTo>
                <a:lnTo>
                  <a:pt x="0" y="0"/>
                </a:lnTo>
                <a:close/>
              </a:path>
            </a:pathLst>
          </a:custGeom>
          <a:blipFill>
            <a:blip r:embed="rId18"/>
            <a:stretch>
              <a:fillRect l="0" t="0" r="0" b="0"/>
            </a:stretch>
          </a:blipFill>
        </p:spPr>
      </p:sp>
      <p:sp>
        <p:nvSpPr>
          <p:cNvPr name="TextBox 11" id="11"/>
          <p:cNvSpPr txBox="true"/>
          <p:nvPr/>
        </p:nvSpPr>
        <p:spPr>
          <a:xfrm rot="0">
            <a:off x="716206" y="564369"/>
            <a:ext cx="5050643"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Admin</a:t>
            </a:r>
          </a:p>
        </p:txBody>
      </p:sp>
      <p:sp>
        <p:nvSpPr>
          <p:cNvPr name="TextBox 12" id="12"/>
          <p:cNvSpPr txBox="true"/>
          <p:nvPr/>
        </p:nvSpPr>
        <p:spPr>
          <a:xfrm rot="0">
            <a:off x="13296427" y="3195384"/>
            <a:ext cx="4168248" cy="4858257"/>
          </a:xfrm>
          <a:prstGeom prst="rect">
            <a:avLst/>
          </a:prstGeom>
        </p:spPr>
        <p:txBody>
          <a:bodyPr anchor="t" rtlCol="false" tIns="0" lIns="0" bIns="0" rIns="0">
            <a:spAutoFit/>
          </a:bodyPr>
          <a:lstStyle/>
          <a:p>
            <a:pPr algn="just">
              <a:lnSpc>
                <a:spcPts val="4316"/>
              </a:lnSpc>
              <a:spcBef>
                <a:spcPct val="0"/>
              </a:spcBef>
            </a:pPr>
            <a:r>
              <a:rPr lang="en-US" sz="2600">
                <a:solidFill>
                  <a:srgbClr val="0B0A0A"/>
                </a:solidFill>
                <a:latin typeface="Hero"/>
                <a:ea typeface="Hero"/>
                <a:cs typeface="Hero"/>
                <a:sym typeface="Hero"/>
              </a:rPr>
              <a:t>Ini merupakah halaman admin untuk melakukan login agar masuk ke halaman dashboard analitik sekolah untuk memantau laporan masuk, menganalisis tren, dan mendukung pengambilan keputusan.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74809" y="491556"/>
            <a:ext cx="5379731" cy="1578208"/>
          </a:xfrm>
          <a:custGeom>
            <a:avLst/>
            <a:gdLst/>
            <a:ahLst/>
            <a:cxnLst/>
            <a:rect r="r" b="b" t="t" l="l"/>
            <a:pathLst>
              <a:path h="1578208" w="5379731">
                <a:moveTo>
                  <a:pt x="0" y="0"/>
                </a:moveTo>
                <a:lnTo>
                  <a:pt x="5379731" y="0"/>
                </a:lnTo>
                <a:lnTo>
                  <a:pt x="5379731" y="1578208"/>
                </a:lnTo>
                <a:lnTo>
                  <a:pt x="0" y="1578208"/>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2698"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9101349" y="-171063"/>
            <a:ext cx="783056" cy="783056"/>
          </a:xfrm>
          <a:custGeom>
            <a:avLst/>
            <a:gdLst/>
            <a:ahLst/>
            <a:cxnLst/>
            <a:rect r="r" b="b" t="t" l="l"/>
            <a:pathLst>
              <a:path h="783056" w="783056">
                <a:moveTo>
                  <a:pt x="783057" y="0"/>
                </a:moveTo>
                <a:lnTo>
                  <a:pt x="0" y="0"/>
                </a:lnTo>
                <a:lnTo>
                  <a:pt x="0" y="783057"/>
                </a:lnTo>
                <a:lnTo>
                  <a:pt x="783057" y="783057"/>
                </a:lnTo>
                <a:lnTo>
                  <a:pt x="78305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6476826" y="8855717"/>
            <a:ext cx="386726" cy="1096389"/>
          </a:xfrm>
          <a:custGeom>
            <a:avLst/>
            <a:gdLst/>
            <a:ahLst/>
            <a:cxnLst/>
            <a:rect r="r" b="b" t="t" l="l"/>
            <a:pathLst>
              <a:path h="1096389" w="386726">
                <a:moveTo>
                  <a:pt x="0" y="0"/>
                </a:moveTo>
                <a:lnTo>
                  <a:pt x="386727" y="0"/>
                </a:lnTo>
                <a:lnTo>
                  <a:pt x="386727" y="1096389"/>
                </a:lnTo>
                <a:lnTo>
                  <a:pt x="0" y="10963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02938" y="2558296"/>
            <a:ext cx="637691" cy="637691"/>
          </a:xfrm>
          <a:custGeom>
            <a:avLst/>
            <a:gdLst/>
            <a:ahLst/>
            <a:cxnLst/>
            <a:rect r="r" b="b" t="t" l="l"/>
            <a:pathLst>
              <a:path h="637691" w="637691">
                <a:moveTo>
                  <a:pt x="0" y="0"/>
                </a:moveTo>
                <a:lnTo>
                  <a:pt x="637691" y="0"/>
                </a:lnTo>
                <a:lnTo>
                  <a:pt x="637691" y="637691"/>
                </a:lnTo>
                <a:lnTo>
                  <a:pt x="0" y="6376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769229" y="2694739"/>
            <a:ext cx="305109" cy="364805"/>
          </a:xfrm>
          <a:custGeom>
            <a:avLst/>
            <a:gdLst/>
            <a:ahLst/>
            <a:cxnLst/>
            <a:rect r="r" b="b" t="t" l="l"/>
            <a:pathLst>
              <a:path h="364805" w="305109">
                <a:moveTo>
                  <a:pt x="0" y="0"/>
                </a:moveTo>
                <a:lnTo>
                  <a:pt x="305109" y="0"/>
                </a:lnTo>
                <a:lnTo>
                  <a:pt x="305109" y="364805"/>
                </a:lnTo>
                <a:lnTo>
                  <a:pt x="0" y="3648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0" y="9594002"/>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14">
              <a:extLst>
                <a:ext uri="{96DAC541-7B7A-43D3-8B79-37D633B846F1}">
                  <asvg:svgBlip xmlns:asvg="http://schemas.microsoft.com/office/drawing/2016/SVG/main" r:embed="rId15"/>
                </a:ext>
              </a:extLst>
            </a:blip>
            <a:stretch>
              <a:fillRect l="0" t="-206879" r="0" b="0"/>
            </a:stretch>
          </a:blipFill>
        </p:spPr>
      </p:sp>
      <p:sp>
        <p:nvSpPr>
          <p:cNvPr name="Freeform 9" id="9"/>
          <p:cNvSpPr/>
          <p:nvPr/>
        </p:nvSpPr>
        <p:spPr>
          <a:xfrm flipH="false" flipV="false" rot="0">
            <a:off x="2938863" y="9594002"/>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16">
              <a:extLst>
                <a:ext uri="{96DAC541-7B7A-43D3-8B79-37D633B846F1}">
                  <asvg:svgBlip xmlns:asvg="http://schemas.microsoft.com/office/drawing/2016/SVG/main" r:embed="rId17"/>
                </a:ext>
              </a:extLst>
            </a:blip>
            <a:stretch>
              <a:fillRect l="0" t="-206879" r="0" b="0"/>
            </a:stretch>
          </a:blipFill>
        </p:spPr>
      </p:sp>
      <p:sp>
        <p:nvSpPr>
          <p:cNvPr name="Freeform 10" id="10"/>
          <p:cNvSpPr/>
          <p:nvPr/>
        </p:nvSpPr>
        <p:spPr>
          <a:xfrm flipH="false" flipV="false" rot="0">
            <a:off x="5877726" y="9594002"/>
            <a:ext cx="2938863" cy="692998"/>
          </a:xfrm>
          <a:custGeom>
            <a:avLst/>
            <a:gdLst/>
            <a:ahLst/>
            <a:cxnLst/>
            <a:rect r="r" b="b" t="t" l="l"/>
            <a:pathLst>
              <a:path h="692998" w="2938863">
                <a:moveTo>
                  <a:pt x="0" y="0"/>
                </a:moveTo>
                <a:lnTo>
                  <a:pt x="2938862" y="0"/>
                </a:lnTo>
                <a:lnTo>
                  <a:pt x="2938862" y="692998"/>
                </a:lnTo>
                <a:lnTo>
                  <a:pt x="0" y="692998"/>
                </a:lnTo>
                <a:lnTo>
                  <a:pt x="0" y="0"/>
                </a:lnTo>
                <a:close/>
              </a:path>
            </a:pathLst>
          </a:custGeom>
          <a:blipFill>
            <a:blip r:embed="rId14">
              <a:extLst>
                <a:ext uri="{96DAC541-7B7A-43D3-8B79-37D633B846F1}">
                  <asvg:svgBlip xmlns:asvg="http://schemas.microsoft.com/office/drawing/2016/SVG/main" r:embed="rId15"/>
                </a:ext>
              </a:extLst>
            </a:blip>
            <a:stretch>
              <a:fillRect l="0" t="-206879" r="0" b="0"/>
            </a:stretch>
          </a:blipFill>
        </p:spPr>
      </p:sp>
      <p:sp>
        <p:nvSpPr>
          <p:cNvPr name="Freeform 11" id="11"/>
          <p:cNvSpPr/>
          <p:nvPr/>
        </p:nvSpPr>
        <p:spPr>
          <a:xfrm flipH="false" flipV="false" rot="0">
            <a:off x="8816588" y="1708004"/>
            <a:ext cx="7899212" cy="7164004"/>
          </a:xfrm>
          <a:custGeom>
            <a:avLst/>
            <a:gdLst/>
            <a:ahLst/>
            <a:cxnLst/>
            <a:rect r="r" b="b" t="t" l="l"/>
            <a:pathLst>
              <a:path h="7164004" w="7899212">
                <a:moveTo>
                  <a:pt x="0" y="0"/>
                </a:moveTo>
                <a:lnTo>
                  <a:pt x="7899212" y="0"/>
                </a:lnTo>
                <a:lnTo>
                  <a:pt x="7899212" y="7164003"/>
                </a:lnTo>
                <a:lnTo>
                  <a:pt x="0" y="7164003"/>
                </a:lnTo>
                <a:lnTo>
                  <a:pt x="0" y="0"/>
                </a:lnTo>
                <a:close/>
              </a:path>
            </a:pathLst>
          </a:custGeom>
          <a:blipFill>
            <a:blip r:embed="rId18"/>
            <a:stretch>
              <a:fillRect l="0" t="0" r="0" b="0"/>
            </a:stretch>
          </a:blipFill>
        </p:spPr>
      </p:sp>
      <p:sp>
        <p:nvSpPr>
          <p:cNvPr name="TextBox 12" id="12"/>
          <p:cNvSpPr txBox="true"/>
          <p:nvPr/>
        </p:nvSpPr>
        <p:spPr>
          <a:xfrm rot="0">
            <a:off x="716206" y="564369"/>
            <a:ext cx="5050643"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Admin</a:t>
            </a:r>
          </a:p>
        </p:txBody>
      </p:sp>
      <p:sp>
        <p:nvSpPr>
          <p:cNvPr name="TextBox 13" id="13"/>
          <p:cNvSpPr txBox="true"/>
          <p:nvPr/>
        </p:nvSpPr>
        <p:spPr>
          <a:xfrm rot="0">
            <a:off x="1602938" y="3355746"/>
            <a:ext cx="3989600" cy="4315332"/>
          </a:xfrm>
          <a:prstGeom prst="rect">
            <a:avLst/>
          </a:prstGeom>
        </p:spPr>
        <p:txBody>
          <a:bodyPr anchor="t" rtlCol="false" tIns="0" lIns="0" bIns="0" rIns="0">
            <a:spAutoFit/>
          </a:bodyPr>
          <a:lstStyle/>
          <a:p>
            <a:pPr algn="just">
              <a:lnSpc>
                <a:spcPts val="4316"/>
              </a:lnSpc>
              <a:spcBef>
                <a:spcPct val="0"/>
              </a:spcBef>
            </a:pPr>
            <a:r>
              <a:rPr lang="en-US" sz="2600">
                <a:solidFill>
                  <a:srgbClr val="0B0A0A"/>
                </a:solidFill>
                <a:latin typeface="Hero"/>
                <a:ea typeface="Hero"/>
                <a:cs typeface="Hero"/>
                <a:sym typeface="Hero"/>
              </a:rPr>
              <a:t>Ini merupakah halaman Dashboard Analytics setelah admin login. Terdapat ringkasan mengenai laporan yang masuk dan antrian laporan yang akan dipilih untuk ditindak lanjut. </a:t>
            </a:r>
          </a:p>
        </p:txBody>
      </p:sp>
      <p:sp>
        <p:nvSpPr>
          <p:cNvPr name="Freeform 14" id="14"/>
          <p:cNvSpPr/>
          <p:nvPr/>
        </p:nvSpPr>
        <p:spPr>
          <a:xfrm flipH="false" flipV="false" rot="5400000">
            <a:off x="7011200" y="4935174"/>
            <a:ext cx="386726" cy="1096389"/>
          </a:xfrm>
          <a:custGeom>
            <a:avLst/>
            <a:gdLst/>
            <a:ahLst/>
            <a:cxnLst/>
            <a:rect r="r" b="b" t="t" l="l"/>
            <a:pathLst>
              <a:path h="1096389" w="386726">
                <a:moveTo>
                  <a:pt x="0" y="0"/>
                </a:moveTo>
                <a:lnTo>
                  <a:pt x="386727" y="0"/>
                </a:lnTo>
                <a:lnTo>
                  <a:pt x="386727" y="1096390"/>
                </a:lnTo>
                <a:lnTo>
                  <a:pt x="0" y="10963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74809" y="491556"/>
            <a:ext cx="5379731" cy="1578208"/>
          </a:xfrm>
          <a:custGeom>
            <a:avLst/>
            <a:gdLst/>
            <a:ahLst/>
            <a:cxnLst/>
            <a:rect r="r" b="b" t="t" l="l"/>
            <a:pathLst>
              <a:path h="1578208" w="5379731">
                <a:moveTo>
                  <a:pt x="0" y="0"/>
                </a:moveTo>
                <a:lnTo>
                  <a:pt x="5379731" y="0"/>
                </a:lnTo>
                <a:lnTo>
                  <a:pt x="5379731" y="1578208"/>
                </a:lnTo>
                <a:lnTo>
                  <a:pt x="0" y="1578208"/>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2698"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9101349" y="-171063"/>
            <a:ext cx="783056" cy="783056"/>
          </a:xfrm>
          <a:custGeom>
            <a:avLst/>
            <a:gdLst/>
            <a:ahLst/>
            <a:cxnLst/>
            <a:rect r="r" b="b" t="t" l="l"/>
            <a:pathLst>
              <a:path h="783056" w="783056">
                <a:moveTo>
                  <a:pt x="783057" y="0"/>
                </a:moveTo>
                <a:lnTo>
                  <a:pt x="0" y="0"/>
                </a:lnTo>
                <a:lnTo>
                  <a:pt x="0" y="783057"/>
                </a:lnTo>
                <a:lnTo>
                  <a:pt x="783057" y="783057"/>
                </a:lnTo>
                <a:lnTo>
                  <a:pt x="78305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09854" y="7850007"/>
            <a:ext cx="637691" cy="637691"/>
          </a:xfrm>
          <a:custGeom>
            <a:avLst/>
            <a:gdLst/>
            <a:ahLst/>
            <a:cxnLst/>
            <a:rect r="r" b="b" t="t" l="l"/>
            <a:pathLst>
              <a:path h="637691" w="637691">
                <a:moveTo>
                  <a:pt x="0" y="0"/>
                </a:moveTo>
                <a:lnTo>
                  <a:pt x="637692" y="0"/>
                </a:lnTo>
                <a:lnTo>
                  <a:pt x="637692" y="637691"/>
                </a:lnTo>
                <a:lnTo>
                  <a:pt x="0" y="6376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76145" y="7986450"/>
            <a:ext cx="305109" cy="364805"/>
          </a:xfrm>
          <a:custGeom>
            <a:avLst/>
            <a:gdLst/>
            <a:ahLst/>
            <a:cxnLst/>
            <a:rect r="r" b="b" t="t" l="l"/>
            <a:pathLst>
              <a:path h="364805" w="305109">
                <a:moveTo>
                  <a:pt x="0" y="0"/>
                </a:moveTo>
                <a:lnTo>
                  <a:pt x="305110" y="0"/>
                </a:lnTo>
                <a:lnTo>
                  <a:pt x="305110" y="364804"/>
                </a:lnTo>
                <a:lnTo>
                  <a:pt x="0" y="3648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0" y="9594002"/>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12">
              <a:extLst>
                <a:ext uri="{96DAC541-7B7A-43D3-8B79-37D633B846F1}">
                  <asvg:svgBlip xmlns:asvg="http://schemas.microsoft.com/office/drawing/2016/SVG/main" r:embed="rId13"/>
                </a:ext>
              </a:extLst>
            </a:blip>
            <a:stretch>
              <a:fillRect l="0" t="-206879" r="0" b="0"/>
            </a:stretch>
          </a:blipFill>
        </p:spPr>
      </p:sp>
      <p:sp>
        <p:nvSpPr>
          <p:cNvPr name="Freeform 8" id="8"/>
          <p:cNvSpPr/>
          <p:nvPr/>
        </p:nvSpPr>
        <p:spPr>
          <a:xfrm flipH="false" flipV="false" rot="0">
            <a:off x="2938863" y="9594002"/>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14">
              <a:extLst>
                <a:ext uri="{96DAC541-7B7A-43D3-8B79-37D633B846F1}">
                  <asvg:svgBlip xmlns:asvg="http://schemas.microsoft.com/office/drawing/2016/SVG/main" r:embed="rId15"/>
                </a:ext>
              </a:extLst>
            </a:blip>
            <a:stretch>
              <a:fillRect l="0" t="-206879" r="0" b="0"/>
            </a:stretch>
          </a:blipFill>
        </p:spPr>
      </p:sp>
      <p:sp>
        <p:nvSpPr>
          <p:cNvPr name="Freeform 9" id="9"/>
          <p:cNvSpPr/>
          <p:nvPr/>
        </p:nvSpPr>
        <p:spPr>
          <a:xfrm flipH="false" flipV="false" rot="0">
            <a:off x="5877726" y="9594002"/>
            <a:ext cx="2938863" cy="692998"/>
          </a:xfrm>
          <a:custGeom>
            <a:avLst/>
            <a:gdLst/>
            <a:ahLst/>
            <a:cxnLst/>
            <a:rect r="r" b="b" t="t" l="l"/>
            <a:pathLst>
              <a:path h="692998" w="2938863">
                <a:moveTo>
                  <a:pt x="0" y="0"/>
                </a:moveTo>
                <a:lnTo>
                  <a:pt x="2938862" y="0"/>
                </a:lnTo>
                <a:lnTo>
                  <a:pt x="2938862" y="692998"/>
                </a:lnTo>
                <a:lnTo>
                  <a:pt x="0" y="692998"/>
                </a:lnTo>
                <a:lnTo>
                  <a:pt x="0" y="0"/>
                </a:lnTo>
                <a:close/>
              </a:path>
            </a:pathLst>
          </a:custGeom>
          <a:blipFill>
            <a:blip r:embed="rId12">
              <a:extLst>
                <a:ext uri="{96DAC541-7B7A-43D3-8B79-37D633B846F1}">
                  <asvg:svgBlip xmlns:asvg="http://schemas.microsoft.com/office/drawing/2016/SVG/main" r:embed="rId13"/>
                </a:ext>
              </a:extLst>
            </a:blip>
            <a:stretch>
              <a:fillRect l="0" t="-206879" r="0" b="0"/>
            </a:stretch>
          </a:blipFill>
        </p:spPr>
      </p:sp>
      <p:sp>
        <p:nvSpPr>
          <p:cNvPr name="Freeform 10" id="10"/>
          <p:cNvSpPr/>
          <p:nvPr/>
        </p:nvSpPr>
        <p:spPr>
          <a:xfrm flipH="false" flipV="false" rot="0">
            <a:off x="350350" y="2069764"/>
            <a:ext cx="8750999" cy="5513129"/>
          </a:xfrm>
          <a:custGeom>
            <a:avLst/>
            <a:gdLst/>
            <a:ahLst/>
            <a:cxnLst/>
            <a:rect r="r" b="b" t="t" l="l"/>
            <a:pathLst>
              <a:path h="5513129" w="8750999">
                <a:moveTo>
                  <a:pt x="0" y="0"/>
                </a:moveTo>
                <a:lnTo>
                  <a:pt x="8750999" y="0"/>
                </a:lnTo>
                <a:lnTo>
                  <a:pt x="8750999" y="5513130"/>
                </a:lnTo>
                <a:lnTo>
                  <a:pt x="0" y="5513130"/>
                </a:lnTo>
                <a:lnTo>
                  <a:pt x="0" y="0"/>
                </a:lnTo>
                <a:close/>
              </a:path>
            </a:pathLst>
          </a:custGeom>
          <a:blipFill>
            <a:blip r:embed="rId16"/>
            <a:stretch>
              <a:fillRect l="0" t="0" r="0" b="0"/>
            </a:stretch>
          </a:blipFill>
        </p:spPr>
      </p:sp>
      <p:sp>
        <p:nvSpPr>
          <p:cNvPr name="Freeform 11" id="11"/>
          <p:cNvSpPr/>
          <p:nvPr/>
        </p:nvSpPr>
        <p:spPr>
          <a:xfrm flipH="false" flipV="false" rot="0">
            <a:off x="9314939" y="2069764"/>
            <a:ext cx="8580587" cy="5405770"/>
          </a:xfrm>
          <a:custGeom>
            <a:avLst/>
            <a:gdLst/>
            <a:ahLst/>
            <a:cxnLst/>
            <a:rect r="r" b="b" t="t" l="l"/>
            <a:pathLst>
              <a:path h="5405770" w="8580587">
                <a:moveTo>
                  <a:pt x="0" y="0"/>
                </a:moveTo>
                <a:lnTo>
                  <a:pt x="8580587" y="0"/>
                </a:lnTo>
                <a:lnTo>
                  <a:pt x="8580587" y="5405770"/>
                </a:lnTo>
                <a:lnTo>
                  <a:pt x="0" y="5405770"/>
                </a:lnTo>
                <a:lnTo>
                  <a:pt x="0" y="0"/>
                </a:lnTo>
                <a:close/>
              </a:path>
            </a:pathLst>
          </a:custGeom>
          <a:blipFill>
            <a:blip r:embed="rId17"/>
            <a:stretch>
              <a:fillRect l="0" t="0" r="0" b="0"/>
            </a:stretch>
          </a:blipFill>
        </p:spPr>
      </p:sp>
      <p:sp>
        <p:nvSpPr>
          <p:cNvPr name="Freeform 12" id="12"/>
          <p:cNvSpPr/>
          <p:nvPr/>
        </p:nvSpPr>
        <p:spPr>
          <a:xfrm flipH="false" flipV="false" rot="5400000">
            <a:off x="8907986" y="1159809"/>
            <a:ext cx="386726" cy="1096389"/>
          </a:xfrm>
          <a:custGeom>
            <a:avLst/>
            <a:gdLst/>
            <a:ahLst/>
            <a:cxnLst/>
            <a:rect r="r" b="b" t="t" l="l"/>
            <a:pathLst>
              <a:path h="1096389" w="386726">
                <a:moveTo>
                  <a:pt x="0" y="0"/>
                </a:moveTo>
                <a:lnTo>
                  <a:pt x="386726" y="0"/>
                </a:lnTo>
                <a:lnTo>
                  <a:pt x="386726" y="1096389"/>
                </a:lnTo>
                <a:lnTo>
                  <a:pt x="0" y="109638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3" id="13"/>
          <p:cNvSpPr txBox="true"/>
          <p:nvPr/>
        </p:nvSpPr>
        <p:spPr>
          <a:xfrm rot="0">
            <a:off x="716206" y="564369"/>
            <a:ext cx="5050643"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Admin</a:t>
            </a:r>
          </a:p>
        </p:txBody>
      </p:sp>
      <p:sp>
        <p:nvSpPr>
          <p:cNvPr name="TextBox 14" id="14"/>
          <p:cNvSpPr txBox="true"/>
          <p:nvPr/>
        </p:nvSpPr>
        <p:spPr>
          <a:xfrm rot="0">
            <a:off x="1469431" y="7726182"/>
            <a:ext cx="10617915" cy="1600707"/>
          </a:xfrm>
          <a:prstGeom prst="rect">
            <a:avLst/>
          </a:prstGeom>
        </p:spPr>
        <p:txBody>
          <a:bodyPr anchor="t" rtlCol="false" tIns="0" lIns="0" bIns="0" rIns="0">
            <a:spAutoFit/>
          </a:bodyPr>
          <a:lstStyle/>
          <a:p>
            <a:pPr algn="just">
              <a:lnSpc>
                <a:spcPts val="4316"/>
              </a:lnSpc>
              <a:spcBef>
                <a:spcPct val="0"/>
              </a:spcBef>
            </a:pPr>
            <a:r>
              <a:rPr lang="en-US" sz="2600">
                <a:solidFill>
                  <a:srgbClr val="0B0A0A"/>
                </a:solidFill>
                <a:latin typeface="Hero"/>
                <a:ea typeface="Hero"/>
                <a:cs typeface="Hero"/>
                <a:sym typeface="Hero"/>
              </a:rPr>
              <a:t>Ini merupakan bagian chat konselor untuk mengirim sapaan pertama pada pelapor sebagai bentuk tindak lanjut penanganan kasus bullying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74809" y="491556"/>
            <a:ext cx="5379731" cy="1578208"/>
          </a:xfrm>
          <a:custGeom>
            <a:avLst/>
            <a:gdLst/>
            <a:ahLst/>
            <a:cxnLst/>
            <a:rect r="r" b="b" t="t" l="l"/>
            <a:pathLst>
              <a:path h="1578208" w="5379731">
                <a:moveTo>
                  <a:pt x="0" y="0"/>
                </a:moveTo>
                <a:lnTo>
                  <a:pt x="5379731" y="0"/>
                </a:lnTo>
                <a:lnTo>
                  <a:pt x="5379731" y="1578208"/>
                </a:lnTo>
                <a:lnTo>
                  <a:pt x="0" y="1578208"/>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2698" y="328637"/>
            <a:ext cx="3437808" cy="700063"/>
          </a:xfrm>
          <a:custGeom>
            <a:avLst/>
            <a:gdLst/>
            <a:ahLst/>
            <a:cxnLst/>
            <a:rect r="r" b="b" t="t" l="l"/>
            <a:pathLst>
              <a:path h="700063" w="3437808">
                <a:moveTo>
                  <a:pt x="0" y="0"/>
                </a:moveTo>
                <a:lnTo>
                  <a:pt x="3437808" y="0"/>
                </a:lnTo>
                <a:lnTo>
                  <a:pt x="3437808" y="700063"/>
                </a:lnTo>
                <a:lnTo>
                  <a:pt x="0" y="700063"/>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9101349" y="-171063"/>
            <a:ext cx="783056" cy="783056"/>
          </a:xfrm>
          <a:custGeom>
            <a:avLst/>
            <a:gdLst/>
            <a:ahLst/>
            <a:cxnLst/>
            <a:rect r="r" b="b" t="t" l="l"/>
            <a:pathLst>
              <a:path h="783056" w="783056">
                <a:moveTo>
                  <a:pt x="783057" y="0"/>
                </a:moveTo>
                <a:lnTo>
                  <a:pt x="0" y="0"/>
                </a:lnTo>
                <a:lnTo>
                  <a:pt x="0" y="783057"/>
                </a:lnTo>
                <a:lnTo>
                  <a:pt x="783057" y="783057"/>
                </a:lnTo>
                <a:lnTo>
                  <a:pt x="78305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233403" y="738502"/>
            <a:ext cx="637691" cy="637691"/>
          </a:xfrm>
          <a:custGeom>
            <a:avLst/>
            <a:gdLst/>
            <a:ahLst/>
            <a:cxnLst/>
            <a:rect r="r" b="b" t="t" l="l"/>
            <a:pathLst>
              <a:path h="637691" w="637691">
                <a:moveTo>
                  <a:pt x="0" y="0"/>
                </a:moveTo>
                <a:lnTo>
                  <a:pt x="637691" y="0"/>
                </a:lnTo>
                <a:lnTo>
                  <a:pt x="637691" y="637691"/>
                </a:lnTo>
                <a:lnTo>
                  <a:pt x="0" y="6376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399694" y="874945"/>
            <a:ext cx="305109" cy="364805"/>
          </a:xfrm>
          <a:custGeom>
            <a:avLst/>
            <a:gdLst/>
            <a:ahLst/>
            <a:cxnLst/>
            <a:rect r="r" b="b" t="t" l="l"/>
            <a:pathLst>
              <a:path h="364805" w="305109">
                <a:moveTo>
                  <a:pt x="0" y="0"/>
                </a:moveTo>
                <a:lnTo>
                  <a:pt x="305109" y="0"/>
                </a:lnTo>
                <a:lnTo>
                  <a:pt x="305109" y="364805"/>
                </a:lnTo>
                <a:lnTo>
                  <a:pt x="0" y="3648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0" y="9595956"/>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12">
              <a:extLst>
                <a:ext uri="{96DAC541-7B7A-43D3-8B79-37D633B846F1}">
                  <asvg:svgBlip xmlns:asvg="http://schemas.microsoft.com/office/drawing/2016/SVG/main" r:embed="rId13"/>
                </a:ext>
              </a:extLst>
            </a:blip>
            <a:stretch>
              <a:fillRect l="0" t="-206879" r="0" b="0"/>
            </a:stretch>
          </a:blipFill>
        </p:spPr>
      </p:sp>
      <p:sp>
        <p:nvSpPr>
          <p:cNvPr name="Freeform 8" id="8"/>
          <p:cNvSpPr/>
          <p:nvPr/>
        </p:nvSpPr>
        <p:spPr>
          <a:xfrm flipH="false" flipV="false" rot="0">
            <a:off x="2938863" y="9594002"/>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14">
              <a:extLst>
                <a:ext uri="{96DAC541-7B7A-43D3-8B79-37D633B846F1}">
                  <asvg:svgBlip xmlns:asvg="http://schemas.microsoft.com/office/drawing/2016/SVG/main" r:embed="rId15"/>
                </a:ext>
              </a:extLst>
            </a:blip>
            <a:stretch>
              <a:fillRect l="0" t="-206879" r="0" b="0"/>
            </a:stretch>
          </a:blipFill>
        </p:spPr>
      </p:sp>
      <p:sp>
        <p:nvSpPr>
          <p:cNvPr name="Freeform 9" id="9"/>
          <p:cNvSpPr/>
          <p:nvPr/>
        </p:nvSpPr>
        <p:spPr>
          <a:xfrm flipH="false" flipV="false" rot="0">
            <a:off x="5766850" y="9634056"/>
            <a:ext cx="2938863" cy="692998"/>
          </a:xfrm>
          <a:custGeom>
            <a:avLst/>
            <a:gdLst/>
            <a:ahLst/>
            <a:cxnLst/>
            <a:rect r="r" b="b" t="t" l="l"/>
            <a:pathLst>
              <a:path h="692998" w="2938863">
                <a:moveTo>
                  <a:pt x="0" y="0"/>
                </a:moveTo>
                <a:lnTo>
                  <a:pt x="2938862" y="0"/>
                </a:lnTo>
                <a:lnTo>
                  <a:pt x="2938862" y="692998"/>
                </a:lnTo>
                <a:lnTo>
                  <a:pt x="0" y="692998"/>
                </a:lnTo>
                <a:lnTo>
                  <a:pt x="0" y="0"/>
                </a:lnTo>
                <a:close/>
              </a:path>
            </a:pathLst>
          </a:custGeom>
          <a:blipFill>
            <a:blip r:embed="rId12">
              <a:extLst>
                <a:ext uri="{96DAC541-7B7A-43D3-8B79-37D633B846F1}">
                  <asvg:svgBlip xmlns:asvg="http://schemas.microsoft.com/office/drawing/2016/SVG/main" r:embed="rId13"/>
                </a:ext>
              </a:extLst>
            </a:blip>
            <a:stretch>
              <a:fillRect l="0" t="-206879" r="0" b="0"/>
            </a:stretch>
          </a:blipFill>
        </p:spPr>
      </p:sp>
      <p:sp>
        <p:nvSpPr>
          <p:cNvPr name="Freeform 10" id="10"/>
          <p:cNvSpPr/>
          <p:nvPr/>
        </p:nvSpPr>
        <p:spPr>
          <a:xfrm flipH="false" flipV="false" rot="5400000">
            <a:off x="7968122" y="4401942"/>
            <a:ext cx="386726" cy="1096389"/>
          </a:xfrm>
          <a:custGeom>
            <a:avLst/>
            <a:gdLst/>
            <a:ahLst/>
            <a:cxnLst/>
            <a:rect r="r" b="b" t="t" l="l"/>
            <a:pathLst>
              <a:path h="1096389" w="386726">
                <a:moveTo>
                  <a:pt x="0" y="0"/>
                </a:moveTo>
                <a:lnTo>
                  <a:pt x="386727" y="0"/>
                </a:lnTo>
                <a:lnTo>
                  <a:pt x="386727" y="1096390"/>
                </a:lnTo>
                <a:lnTo>
                  <a:pt x="0" y="10963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448609" y="1376193"/>
            <a:ext cx="7810691" cy="7147887"/>
          </a:xfrm>
          <a:custGeom>
            <a:avLst/>
            <a:gdLst/>
            <a:ahLst/>
            <a:cxnLst/>
            <a:rect r="r" b="b" t="t" l="l"/>
            <a:pathLst>
              <a:path h="7147887" w="7810691">
                <a:moveTo>
                  <a:pt x="0" y="0"/>
                </a:moveTo>
                <a:lnTo>
                  <a:pt x="7810691" y="0"/>
                </a:lnTo>
                <a:lnTo>
                  <a:pt x="7810691" y="7147887"/>
                </a:lnTo>
                <a:lnTo>
                  <a:pt x="0" y="7147887"/>
                </a:lnTo>
                <a:lnTo>
                  <a:pt x="0" y="0"/>
                </a:lnTo>
                <a:close/>
              </a:path>
            </a:pathLst>
          </a:custGeom>
          <a:blipFill>
            <a:blip r:embed="rId18"/>
            <a:stretch>
              <a:fillRect l="0" t="0" r="0" b="0"/>
            </a:stretch>
          </a:blipFill>
        </p:spPr>
      </p:sp>
      <p:sp>
        <p:nvSpPr>
          <p:cNvPr name="TextBox 12" id="12"/>
          <p:cNvSpPr txBox="true"/>
          <p:nvPr/>
        </p:nvSpPr>
        <p:spPr>
          <a:xfrm rot="0">
            <a:off x="716206" y="564369"/>
            <a:ext cx="5050643"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Admin</a:t>
            </a:r>
          </a:p>
        </p:txBody>
      </p:sp>
      <p:sp>
        <p:nvSpPr>
          <p:cNvPr name="TextBox 13" id="13"/>
          <p:cNvSpPr txBox="true"/>
          <p:nvPr/>
        </p:nvSpPr>
        <p:spPr>
          <a:xfrm rot="0">
            <a:off x="823509" y="1945939"/>
            <a:ext cx="5726860" cy="3772407"/>
          </a:xfrm>
          <a:prstGeom prst="rect">
            <a:avLst/>
          </a:prstGeom>
        </p:spPr>
        <p:txBody>
          <a:bodyPr anchor="t" rtlCol="false" tIns="0" lIns="0" bIns="0" rIns="0">
            <a:spAutoFit/>
          </a:bodyPr>
          <a:lstStyle/>
          <a:p>
            <a:pPr algn="just">
              <a:lnSpc>
                <a:spcPts val="4316"/>
              </a:lnSpc>
            </a:pPr>
            <a:r>
              <a:rPr lang="en-US" sz="2600">
                <a:solidFill>
                  <a:srgbClr val="0B0A0A"/>
                </a:solidFill>
                <a:latin typeface="Hero"/>
                <a:ea typeface="Hero"/>
                <a:cs typeface="Hero"/>
                <a:sym typeface="Hero"/>
              </a:rPr>
              <a:t>Ini merupakan bagian Analitik dari pelaporan bullying yang masuk dalam bentuk pie chart yaitu untuk menganalisis tren kejadian bullying berdasarkan data laporan yang masuk ke sistem. </a:t>
            </a:r>
          </a:p>
          <a:p>
            <a:pPr algn="just">
              <a:lnSpc>
                <a:spcPts val="4316"/>
              </a:lnSpc>
              <a:spcBef>
                <a:spcPct val="0"/>
              </a:spcBef>
            </a:pPr>
          </a:p>
        </p:txBody>
      </p:sp>
      <p:sp>
        <p:nvSpPr>
          <p:cNvPr name="TextBox 14" id="14"/>
          <p:cNvSpPr txBox="true"/>
          <p:nvPr/>
        </p:nvSpPr>
        <p:spPr>
          <a:xfrm rot="0">
            <a:off x="1605722" y="5472485"/>
            <a:ext cx="4651292" cy="424815"/>
          </a:xfrm>
          <a:prstGeom prst="rect">
            <a:avLst/>
          </a:prstGeom>
        </p:spPr>
        <p:txBody>
          <a:bodyPr anchor="t" rtlCol="false" tIns="0" lIns="0" bIns="0" rIns="0">
            <a:spAutoFit/>
          </a:bodyPr>
          <a:lstStyle/>
          <a:p>
            <a:pPr algn="l">
              <a:lnSpc>
                <a:spcPts val="3360"/>
              </a:lnSpc>
              <a:spcBef>
                <a:spcPct val="0"/>
              </a:spcBef>
            </a:pPr>
            <a:r>
              <a:rPr lang="en-US" b="true" sz="2400">
                <a:solidFill>
                  <a:srgbClr val="0B0A0A"/>
                </a:solidFill>
                <a:latin typeface="Poppins Bold"/>
                <a:ea typeface="Poppins Bold"/>
                <a:cs typeface="Poppins Bold"/>
                <a:sym typeface="Poppins Bold"/>
              </a:rPr>
              <a:t>Berdasarkan Lokasi Kejadian</a:t>
            </a:r>
          </a:p>
        </p:txBody>
      </p:sp>
      <p:sp>
        <p:nvSpPr>
          <p:cNvPr name="Freeform 15" id="15"/>
          <p:cNvSpPr/>
          <p:nvPr/>
        </p:nvSpPr>
        <p:spPr>
          <a:xfrm flipH="false" flipV="false" rot="0">
            <a:off x="823509" y="5394523"/>
            <a:ext cx="647647" cy="647647"/>
          </a:xfrm>
          <a:custGeom>
            <a:avLst/>
            <a:gdLst/>
            <a:ahLst/>
            <a:cxnLst/>
            <a:rect r="r" b="b" t="t" l="l"/>
            <a:pathLst>
              <a:path h="647647" w="647647">
                <a:moveTo>
                  <a:pt x="0" y="0"/>
                </a:moveTo>
                <a:lnTo>
                  <a:pt x="647647" y="0"/>
                </a:lnTo>
                <a:lnTo>
                  <a:pt x="647647" y="647647"/>
                </a:lnTo>
                <a:lnTo>
                  <a:pt x="0" y="6476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963249" y="5562688"/>
            <a:ext cx="368167" cy="311318"/>
          </a:xfrm>
          <a:custGeom>
            <a:avLst/>
            <a:gdLst/>
            <a:ahLst/>
            <a:cxnLst/>
            <a:rect r="r" b="b" t="t" l="l"/>
            <a:pathLst>
              <a:path h="311318" w="368167">
                <a:moveTo>
                  <a:pt x="0" y="0"/>
                </a:moveTo>
                <a:lnTo>
                  <a:pt x="368167" y="0"/>
                </a:lnTo>
                <a:lnTo>
                  <a:pt x="368167" y="311317"/>
                </a:lnTo>
                <a:lnTo>
                  <a:pt x="0" y="31131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7" id="17"/>
          <p:cNvSpPr txBox="true"/>
          <p:nvPr/>
        </p:nvSpPr>
        <p:spPr>
          <a:xfrm rot="0">
            <a:off x="1605722" y="5918345"/>
            <a:ext cx="4944647" cy="1057782"/>
          </a:xfrm>
          <a:prstGeom prst="rect">
            <a:avLst/>
          </a:prstGeom>
        </p:spPr>
        <p:txBody>
          <a:bodyPr anchor="t" rtlCol="false" tIns="0" lIns="0" bIns="0" rIns="0">
            <a:spAutoFit/>
          </a:bodyPr>
          <a:lstStyle/>
          <a:p>
            <a:pPr algn="just">
              <a:lnSpc>
                <a:spcPts val="4316"/>
              </a:lnSpc>
              <a:spcBef>
                <a:spcPct val="0"/>
              </a:spcBef>
            </a:pPr>
            <a:r>
              <a:rPr lang="en-US" sz="2600">
                <a:solidFill>
                  <a:srgbClr val="0B0A0A"/>
                </a:solidFill>
                <a:latin typeface="Hero"/>
                <a:ea typeface="Hero"/>
                <a:cs typeface="Hero"/>
                <a:sym typeface="Hero"/>
              </a:rPr>
              <a:t>Menunjukkan di mana kasus bullying paling sering terjadi.</a:t>
            </a:r>
          </a:p>
        </p:txBody>
      </p:sp>
      <p:sp>
        <p:nvSpPr>
          <p:cNvPr name="TextBox 18" id="18"/>
          <p:cNvSpPr txBox="true"/>
          <p:nvPr/>
        </p:nvSpPr>
        <p:spPr>
          <a:xfrm rot="0">
            <a:off x="1605722" y="7225539"/>
            <a:ext cx="4651292" cy="424815"/>
          </a:xfrm>
          <a:prstGeom prst="rect">
            <a:avLst/>
          </a:prstGeom>
        </p:spPr>
        <p:txBody>
          <a:bodyPr anchor="t" rtlCol="false" tIns="0" lIns="0" bIns="0" rIns="0">
            <a:spAutoFit/>
          </a:bodyPr>
          <a:lstStyle/>
          <a:p>
            <a:pPr algn="l">
              <a:lnSpc>
                <a:spcPts val="3360"/>
              </a:lnSpc>
              <a:spcBef>
                <a:spcPct val="0"/>
              </a:spcBef>
            </a:pPr>
            <a:r>
              <a:rPr lang="en-US" b="true" sz="2400">
                <a:solidFill>
                  <a:srgbClr val="0B0A0A"/>
                </a:solidFill>
                <a:latin typeface="Poppins Bold"/>
                <a:ea typeface="Poppins Bold"/>
                <a:cs typeface="Poppins Bold"/>
                <a:sym typeface="Poppins Bold"/>
              </a:rPr>
              <a:t>Berdasarkan Kategori</a:t>
            </a:r>
          </a:p>
        </p:txBody>
      </p:sp>
      <p:sp>
        <p:nvSpPr>
          <p:cNvPr name="Freeform 19" id="19"/>
          <p:cNvSpPr/>
          <p:nvPr/>
        </p:nvSpPr>
        <p:spPr>
          <a:xfrm flipH="false" flipV="false" rot="0">
            <a:off x="823509" y="7147577"/>
            <a:ext cx="647647" cy="647647"/>
          </a:xfrm>
          <a:custGeom>
            <a:avLst/>
            <a:gdLst/>
            <a:ahLst/>
            <a:cxnLst/>
            <a:rect r="r" b="b" t="t" l="l"/>
            <a:pathLst>
              <a:path h="647647" w="647647">
                <a:moveTo>
                  <a:pt x="0" y="0"/>
                </a:moveTo>
                <a:lnTo>
                  <a:pt x="647647" y="0"/>
                </a:lnTo>
                <a:lnTo>
                  <a:pt x="647647" y="647647"/>
                </a:lnTo>
                <a:lnTo>
                  <a:pt x="0" y="6476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963249" y="7315742"/>
            <a:ext cx="368167" cy="311318"/>
          </a:xfrm>
          <a:custGeom>
            <a:avLst/>
            <a:gdLst/>
            <a:ahLst/>
            <a:cxnLst/>
            <a:rect r="r" b="b" t="t" l="l"/>
            <a:pathLst>
              <a:path h="311318" w="368167">
                <a:moveTo>
                  <a:pt x="0" y="0"/>
                </a:moveTo>
                <a:lnTo>
                  <a:pt x="368167" y="0"/>
                </a:lnTo>
                <a:lnTo>
                  <a:pt x="368167" y="311317"/>
                </a:lnTo>
                <a:lnTo>
                  <a:pt x="0" y="31131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1" id="21"/>
          <p:cNvSpPr txBox="true"/>
          <p:nvPr/>
        </p:nvSpPr>
        <p:spPr>
          <a:xfrm rot="0">
            <a:off x="1607601" y="7669404"/>
            <a:ext cx="4944647" cy="1600707"/>
          </a:xfrm>
          <a:prstGeom prst="rect">
            <a:avLst/>
          </a:prstGeom>
        </p:spPr>
        <p:txBody>
          <a:bodyPr anchor="t" rtlCol="false" tIns="0" lIns="0" bIns="0" rIns="0">
            <a:spAutoFit/>
          </a:bodyPr>
          <a:lstStyle/>
          <a:p>
            <a:pPr algn="just">
              <a:lnSpc>
                <a:spcPts val="4316"/>
              </a:lnSpc>
              <a:spcBef>
                <a:spcPct val="0"/>
              </a:spcBef>
            </a:pPr>
            <a:r>
              <a:rPr lang="en-US" sz="2600">
                <a:solidFill>
                  <a:srgbClr val="0B0A0A"/>
                </a:solidFill>
                <a:latin typeface="Hero"/>
                <a:ea typeface="Hero"/>
                <a:cs typeface="Hero"/>
                <a:sym typeface="Hero"/>
              </a:rPr>
              <a:t>Menunjukkan jenis atau bentuk bullying yang paling sering dilaporkan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98767" y="392852"/>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3" id="3"/>
          <p:cNvSpPr/>
          <p:nvPr/>
        </p:nvSpPr>
        <p:spPr>
          <a:xfrm flipH="false" flipV="false" rot="0">
            <a:off x="12001309" y="8912075"/>
            <a:ext cx="1164670" cy="692449"/>
          </a:xfrm>
          <a:custGeom>
            <a:avLst/>
            <a:gdLst/>
            <a:ahLst/>
            <a:cxnLst/>
            <a:rect r="r" b="b" t="t" l="l"/>
            <a:pathLst>
              <a:path h="692449" w="1164670">
                <a:moveTo>
                  <a:pt x="0" y="0"/>
                </a:moveTo>
                <a:lnTo>
                  <a:pt x="1164670" y="0"/>
                </a:lnTo>
                <a:lnTo>
                  <a:pt x="1164670" y="692450"/>
                </a:lnTo>
                <a:lnTo>
                  <a:pt x="0" y="692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0033" y="9233380"/>
            <a:ext cx="2938863" cy="692998"/>
          </a:xfrm>
          <a:custGeom>
            <a:avLst/>
            <a:gdLst/>
            <a:ahLst/>
            <a:cxnLst/>
            <a:rect r="r" b="b" t="t" l="l"/>
            <a:pathLst>
              <a:path h="692998" w="2938863">
                <a:moveTo>
                  <a:pt x="0" y="0"/>
                </a:moveTo>
                <a:lnTo>
                  <a:pt x="2938863" y="0"/>
                </a:lnTo>
                <a:lnTo>
                  <a:pt x="2938863" y="692998"/>
                </a:lnTo>
                <a:lnTo>
                  <a:pt x="0" y="692998"/>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5" id="5"/>
          <p:cNvSpPr/>
          <p:nvPr/>
        </p:nvSpPr>
        <p:spPr>
          <a:xfrm flipH="false" flipV="false" rot="0">
            <a:off x="-543857" y="-853368"/>
            <a:ext cx="2215835" cy="1317415"/>
          </a:xfrm>
          <a:custGeom>
            <a:avLst/>
            <a:gdLst/>
            <a:ahLst/>
            <a:cxnLst/>
            <a:rect r="r" b="b" t="t" l="l"/>
            <a:pathLst>
              <a:path h="1317415" w="2215835">
                <a:moveTo>
                  <a:pt x="0" y="0"/>
                </a:moveTo>
                <a:lnTo>
                  <a:pt x="2215835" y="0"/>
                </a:lnTo>
                <a:lnTo>
                  <a:pt x="2215835" y="1317414"/>
                </a:lnTo>
                <a:lnTo>
                  <a:pt x="0" y="1317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134389" y="9130664"/>
            <a:ext cx="898510" cy="255271"/>
          </a:xfrm>
          <a:custGeom>
            <a:avLst/>
            <a:gdLst/>
            <a:ahLst/>
            <a:cxnLst/>
            <a:rect r="r" b="b" t="t" l="l"/>
            <a:pathLst>
              <a:path h="255271" w="898510">
                <a:moveTo>
                  <a:pt x="0" y="0"/>
                </a:moveTo>
                <a:lnTo>
                  <a:pt x="898510" y="0"/>
                </a:lnTo>
                <a:lnTo>
                  <a:pt x="898510" y="255272"/>
                </a:lnTo>
                <a:lnTo>
                  <a:pt x="0" y="2552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7417"/>
          <a:stretch>
            <a:fillRect/>
          </a:stretch>
        </p:blipFill>
        <p:spPr>
          <a:xfrm flipH="false" flipV="false" rot="0">
            <a:off x="7208675" y="1994786"/>
            <a:ext cx="10749938" cy="5978201"/>
          </a:xfrm>
          <a:prstGeom prst="rect">
            <a:avLst/>
          </a:prstGeom>
        </p:spPr>
      </p:pic>
      <p:sp>
        <p:nvSpPr>
          <p:cNvPr name="TextBox 8" id="8"/>
          <p:cNvSpPr txBox="true"/>
          <p:nvPr/>
        </p:nvSpPr>
        <p:spPr>
          <a:xfrm rot="0">
            <a:off x="1542567" y="4897638"/>
            <a:ext cx="3395119" cy="424815"/>
          </a:xfrm>
          <a:prstGeom prst="rect">
            <a:avLst/>
          </a:prstGeom>
        </p:spPr>
        <p:txBody>
          <a:bodyPr anchor="t" rtlCol="false" tIns="0" lIns="0" bIns="0" rIns="0">
            <a:spAutoFit/>
          </a:bodyPr>
          <a:lstStyle/>
          <a:p>
            <a:pPr algn="l">
              <a:lnSpc>
                <a:spcPts val="3360"/>
              </a:lnSpc>
              <a:spcBef>
                <a:spcPct val="0"/>
              </a:spcBef>
            </a:pPr>
            <a:r>
              <a:rPr lang="en-US" b="true" sz="2400">
                <a:solidFill>
                  <a:srgbClr val="0B0A0A"/>
                </a:solidFill>
                <a:latin typeface="Poppins Bold"/>
                <a:ea typeface="Poppins Bold"/>
                <a:cs typeface="Poppins Bold"/>
                <a:sym typeface="Poppins Bold"/>
              </a:rPr>
              <a:t>Definisi Bullying</a:t>
            </a:r>
          </a:p>
        </p:txBody>
      </p:sp>
      <p:sp>
        <p:nvSpPr>
          <p:cNvPr name="TextBox 9" id="9"/>
          <p:cNvSpPr txBox="true"/>
          <p:nvPr/>
        </p:nvSpPr>
        <p:spPr>
          <a:xfrm rot="0">
            <a:off x="760353" y="456882"/>
            <a:ext cx="5695248" cy="1143635"/>
          </a:xfrm>
          <a:prstGeom prst="rect">
            <a:avLst/>
          </a:prstGeom>
        </p:spPr>
        <p:txBody>
          <a:bodyPr anchor="t" rtlCol="false" tIns="0" lIns="0" bIns="0" rIns="0">
            <a:spAutoFit/>
          </a:bodyPr>
          <a:lstStyle/>
          <a:p>
            <a:pPr algn="l">
              <a:lnSpc>
                <a:spcPts val="7480"/>
              </a:lnSpc>
            </a:pPr>
            <a:r>
              <a:rPr lang="en-US" sz="6800" b="true">
                <a:solidFill>
                  <a:srgbClr val="0B0A0A"/>
                </a:solidFill>
                <a:latin typeface="Agrandir Bold"/>
                <a:ea typeface="Agrandir Bold"/>
                <a:cs typeface="Agrandir Bold"/>
                <a:sym typeface="Agrandir Bold"/>
              </a:rPr>
              <a:t>Page Edukasi</a:t>
            </a:r>
          </a:p>
        </p:txBody>
      </p:sp>
      <p:sp>
        <p:nvSpPr>
          <p:cNvPr name="TextBox 10" id="10"/>
          <p:cNvSpPr txBox="true"/>
          <p:nvPr/>
        </p:nvSpPr>
        <p:spPr>
          <a:xfrm rot="0">
            <a:off x="760353" y="3433416"/>
            <a:ext cx="5695248" cy="1073150"/>
          </a:xfrm>
          <a:prstGeom prst="rect">
            <a:avLst/>
          </a:prstGeom>
        </p:spPr>
        <p:txBody>
          <a:bodyPr anchor="t" rtlCol="false" tIns="0" lIns="0" bIns="0" rIns="0">
            <a:spAutoFit/>
          </a:bodyPr>
          <a:lstStyle/>
          <a:p>
            <a:pPr algn="just">
              <a:lnSpc>
                <a:spcPts val="2800"/>
              </a:lnSpc>
            </a:pPr>
            <a:r>
              <a:rPr lang="en-US" sz="2000">
                <a:solidFill>
                  <a:srgbClr val="0B0A0A"/>
                </a:solidFill>
                <a:latin typeface="Poppins"/>
                <a:ea typeface="Poppins"/>
                <a:cs typeface="Poppins"/>
                <a:sym typeface="Poppins"/>
              </a:rPr>
              <a:t>Ini merupakah halaman untuk belajar mengenai bullying dalam bentuk edukasi yang seru dan  mudah dipahami. Berisi:</a:t>
            </a:r>
          </a:p>
        </p:txBody>
      </p:sp>
      <p:sp>
        <p:nvSpPr>
          <p:cNvPr name="TextBox 11" id="11"/>
          <p:cNvSpPr txBox="true"/>
          <p:nvPr/>
        </p:nvSpPr>
        <p:spPr>
          <a:xfrm rot="0">
            <a:off x="1487090" y="5826724"/>
            <a:ext cx="3395119" cy="424815"/>
          </a:xfrm>
          <a:prstGeom prst="rect">
            <a:avLst/>
          </a:prstGeom>
        </p:spPr>
        <p:txBody>
          <a:bodyPr anchor="t" rtlCol="false" tIns="0" lIns="0" bIns="0" rIns="0">
            <a:spAutoFit/>
          </a:bodyPr>
          <a:lstStyle/>
          <a:p>
            <a:pPr algn="l">
              <a:lnSpc>
                <a:spcPts val="3360"/>
              </a:lnSpc>
              <a:spcBef>
                <a:spcPct val="0"/>
              </a:spcBef>
            </a:pPr>
            <a:r>
              <a:rPr lang="en-US" b="true" sz="2400">
                <a:solidFill>
                  <a:srgbClr val="0B0A0A"/>
                </a:solidFill>
                <a:latin typeface="Poppins Bold"/>
                <a:ea typeface="Poppins Bold"/>
                <a:cs typeface="Poppins Bold"/>
                <a:sym typeface="Poppins Bold"/>
              </a:rPr>
              <a:t>Jenis - Jenis Bullying</a:t>
            </a:r>
          </a:p>
        </p:txBody>
      </p:sp>
      <p:sp>
        <p:nvSpPr>
          <p:cNvPr name="TextBox 12" id="12"/>
          <p:cNvSpPr txBox="true"/>
          <p:nvPr/>
        </p:nvSpPr>
        <p:spPr>
          <a:xfrm rot="0">
            <a:off x="1487090" y="6769216"/>
            <a:ext cx="3395119" cy="424815"/>
          </a:xfrm>
          <a:prstGeom prst="rect">
            <a:avLst/>
          </a:prstGeom>
        </p:spPr>
        <p:txBody>
          <a:bodyPr anchor="t" rtlCol="false" tIns="0" lIns="0" bIns="0" rIns="0">
            <a:spAutoFit/>
          </a:bodyPr>
          <a:lstStyle/>
          <a:p>
            <a:pPr algn="l">
              <a:lnSpc>
                <a:spcPts val="3360"/>
              </a:lnSpc>
              <a:spcBef>
                <a:spcPct val="0"/>
              </a:spcBef>
            </a:pPr>
            <a:r>
              <a:rPr lang="en-US" b="true" sz="2400">
                <a:solidFill>
                  <a:srgbClr val="0B0A0A"/>
                </a:solidFill>
                <a:latin typeface="Poppins Bold"/>
                <a:ea typeface="Poppins Bold"/>
                <a:cs typeface="Poppins Bold"/>
                <a:sym typeface="Poppins Bold"/>
              </a:rPr>
              <a:t>Dampak Bullying</a:t>
            </a:r>
          </a:p>
        </p:txBody>
      </p:sp>
      <p:grpSp>
        <p:nvGrpSpPr>
          <p:cNvPr name="Group 13" id="13"/>
          <p:cNvGrpSpPr/>
          <p:nvPr/>
        </p:nvGrpSpPr>
        <p:grpSpPr>
          <a:xfrm rot="0">
            <a:off x="760353" y="1515631"/>
            <a:ext cx="5494104" cy="593811"/>
            <a:chOff x="0" y="0"/>
            <a:chExt cx="1447007" cy="156395"/>
          </a:xfrm>
        </p:grpSpPr>
        <p:sp>
          <p:nvSpPr>
            <p:cNvPr name="Freeform 14" id="14"/>
            <p:cNvSpPr/>
            <p:nvPr/>
          </p:nvSpPr>
          <p:spPr>
            <a:xfrm flipH="false" flipV="false" rot="0">
              <a:off x="0" y="0"/>
              <a:ext cx="1447007" cy="156395"/>
            </a:xfrm>
            <a:custGeom>
              <a:avLst/>
              <a:gdLst/>
              <a:ahLst/>
              <a:cxnLst/>
              <a:rect r="r" b="b" t="t" l="l"/>
              <a:pathLst>
                <a:path h="156395" w="1447007">
                  <a:moveTo>
                    <a:pt x="42274" y="0"/>
                  </a:moveTo>
                  <a:lnTo>
                    <a:pt x="1404733" y="0"/>
                  </a:lnTo>
                  <a:cubicBezTo>
                    <a:pt x="1428080" y="0"/>
                    <a:pt x="1447007" y="18927"/>
                    <a:pt x="1447007" y="42274"/>
                  </a:cubicBezTo>
                  <a:lnTo>
                    <a:pt x="1447007" y="114121"/>
                  </a:lnTo>
                  <a:cubicBezTo>
                    <a:pt x="1447007" y="137468"/>
                    <a:pt x="1428080" y="156395"/>
                    <a:pt x="1404733" y="156395"/>
                  </a:cubicBezTo>
                  <a:lnTo>
                    <a:pt x="42274" y="156395"/>
                  </a:lnTo>
                  <a:cubicBezTo>
                    <a:pt x="18927" y="156395"/>
                    <a:pt x="0" y="137468"/>
                    <a:pt x="0" y="114121"/>
                  </a:cubicBezTo>
                  <a:lnTo>
                    <a:pt x="0" y="42274"/>
                  </a:lnTo>
                  <a:cubicBezTo>
                    <a:pt x="0" y="18927"/>
                    <a:pt x="18927" y="0"/>
                    <a:pt x="42274" y="0"/>
                  </a:cubicBezTo>
                  <a:close/>
                </a:path>
              </a:pathLst>
            </a:custGeom>
            <a:solidFill>
              <a:srgbClr val="2C55A4"/>
            </a:solidFill>
          </p:spPr>
        </p:sp>
        <p:sp>
          <p:nvSpPr>
            <p:cNvPr name="TextBox 15" id="15"/>
            <p:cNvSpPr txBox="true"/>
            <p:nvPr/>
          </p:nvSpPr>
          <p:spPr>
            <a:xfrm>
              <a:off x="0" y="-66675"/>
              <a:ext cx="1447007" cy="223070"/>
            </a:xfrm>
            <a:prstGeom prst="rect">
              <a:avLst/>
            </a:prstGeom>
          </p:spPr>
          <p:txBody>
            <a:bodyPr anchor="ctr" rtlCol="false" tIns="50800" lIns="50800" bIns="50800" rIns="50800"/>
            <a:lstStyle/>
            <a:p>
              <a:pPr algn="ctr">
                <a:lnSpc>
                  <a:spcPts val="3360"/>
                </a:lnSpc>
              </a:pPr>
            </a:p>
          </p:txBody>
        </p:sp>
      </p:grpSp>
      <p:sp>
        <p:nvSpPr>
          <p:cNvPr name="TextBox 16" id="16"/>
          <p:cNvSpPr txBox="true"/>
          <p:nvPr/>
        </p:nvSpPr>
        <p:spPr>
          <a:xfrm rot="0">
            <a:off x="984497" y="1566791"/>
            <a:ext cx="5045816" cy="424815"/>
          </a:xfrm>
          <a:prstGeom prst="rect">
            <a:avLst/>
          </a:prstGeom>
        </p:spPr>
        <p:txBody>
          <a:bodyPr anchor="t" rtlCol="false" tIns="0" lIns="0" bIns="0" rIns="0">
            <a:spAutoFit/>
          </a:bodyPr>
          <a:lstStyle/>
          <a:p>
            <a:pPr algn="ctr">
              <a:lnSpc>
                <a:spcPts val="3359"/>
              </a:lnSpc>
            </a:pPr>
            <a:r>
              <a:rPr lang="en-US" sz="2400">
                <a:solidFill>
                  <a:srgbClr val="FFFFFF"/>
                </a:solidFill>
                <a:latin typeface="Poppins"/>
                <a:ea typeface="Poppins"/>
                <a:cs typeface="Poppins"/>
                <a:sym typeface="Poppins"/>
              </a:rPr>
              <a:t>Sma</a:t>
            </a:r>
            <a:r>
              <a:rPr lang="en-US" sz="2400">
                <a:solidFill>
                  <a:srgbClr val="FFFFFF"/>
                </a:solidFill>
                <a:latin typeface="Poppins"/>
                <a:ea typeface="Poppins"/>
                <a:cs typeface="Poppins"/>
                <a:sym typeface="Poppins"/>
              </a:rPr>
              <a:t>rt Learning, Bright Futures</a:t>
            </a:r>
          </a:p>
        </p:txBody>
      </p:sp>
      <p:sp>
        <p:nvSpPr>
          <p:cNvPr name="Freeform 17" id="17"/>
          <p:cNvSpPr/>
          <p:nvPr/>
        </p:nvSpPr>
        <p:spPr>
          <a:xfrm flipH="false" flipV="false" rot="0">
            <a:off x="760353" y="4819677"/>
            <a:ext cx="647647" cy="647647"/>
          </a:xfrm>
          <a:custGeom>
            <a:avLst/>
            <a:gdLst/>
            <a:ahLst/>
            <a:cxnLst/>
            <a:rect r="r" b="b" t="t" l="l"/>
            <a:pathLst>
              <a:path h="647647" w="647647">
                <a:moveTo>
                  <a:pt x="0" y="0"/>
                </a:moveTo>
                <a:lnTo>
                  <a:pt x="647647" y="0"/>
                </a:lnTo>
                <a:lnTo>
                  <a:pt x="647647" y="647646"/>
                </a:lnTo>
                <a:lnTo>
                  <a:pt x="0" y="6476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900093" y="4987841"/>
            <a:ext cx="368167" cy="311318"/>
          </a:xfrm>
          <a:custGeom>
            <a:avLst/>
            <a:gdLst/>
            <a:ahLst/>
            <a:cxnLst/>
            <a:rect r="r" b="b" t="t" l="l"/>
            <a:pathLst>
              <a:path h="311318" w="368167">
                <a:moveTo>
                  <a:pt x="0" y="0"/>
                </a:moveTo>
                <a:lnTo>
                  <a:pt x="368167" y="0"/>
                </a:lnTo>
                <a:lnTo>
                  <a:pt x="368167" y="311318"/>
                </a:lnTo>
                <a:lnTo>
                  <a:pt x="0" y="3113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760353" y="5749193"/>
            <a:ext cx="647647" cy="647647"/>
          </a:xfrm>
          <a:custGeom>
            <a:avLst/>
            <a:gdLst/>
            <a:ahLst/>
            <a:cxnLst/>
            <a:rect r="r" b="b" t="t" l="l"/>
            <a:pathLst>
              <a:path h="647647" w="647647">
                <a:moveTo>
                  <a:pt x="0" y="0"/>
                </a:moveTo>
                <a:lnTo>
                  <a:pt x="647647" y="0"/>
                </a:lnTo>
                <a:lnTo>
                  <a:pt x="647647" y="647647"/>
                </a:lnTo>
                <a:lnTo>
                  <a:pt x="0" y="6476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900093" y="5917358"/>
            <a:ext cx="368167" cy="311318"/>
          </a:xfrm>
          <a:custGeom>
            <a:avLst/>
            <a:gdLst/>
            <a:ahLst/>
            <a:cxnLst/>
            <a:rect r="r" b="b" t="t" l="l"/>
            <a:pathLst>
              <a:path h="311318" w="368167">
                <a:moveTo>
                  <a:pt x="0" y="0"/>
                </a:moveTo>
                <a:lnTo>
                  <a:pt x="368167" y="0"/>
                </a:lnTo>
                <a:lnTo>
                  <a:pt x="368167" y="311317"/>
                </a:lnTo>
                <a:lnTo>
                  <a:pt x="0" y="31131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760353" y="6696115"/>
            <a:ext cx="647647" cy="647647"/>
          </a:xfrm>
          <a:custGeom>
            <a:avLst/>
            <a:gdLst/>
            <a:ahLst/>
            <a:cxnLst/>
            <a:rect r="r" b="b" t="t" l="l"/>
            <a:pathLst>
              <a:path h="647647" w="647647">
                <a:moveTo>
                  <a:pt x="0" y="0"/>
                </a:moveTo>
                <a:lnTo>
                  <a:pt x="647647" y="0"/>
                </a:lnTo>
                <a:lnTo>
                  <a:pt x="647647" y="647647"/>
                </a:lnTo>
                <a:lnTo>
                  <a:pt x="0" y="6476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900093" y="6864279"/>
            <a:ext cx="368167" cy="311318"/>
          </a:xfrm>
          <a:custGeom>
            <a:avLst/>
            <a:gdLst/>
            <a:ahLst/>
            <a:cxnLst/>
            <a:rect r="r" b="b" t="t" l="l"/>
            <a:pathLst>
              <a:path h="311318" w="368167">
                <a:moveTo>
                  <a:pt x="0" y="0"/>
                </a:moveTo>
                <a:lnTo>
                  <a:pt x="368167" y="0"/>
                </a:lnTo>
                <a:lnTo>
                  <a:pt x="368167" y="311318"/>
                </a:lnTo>
                <a:lnTo>
                  <a:pt x="0" y="3113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4246" y="9855788"/>
            <a:ext cx="4611715" cy="1087465"/>
          </a:xfrm>
          <a:custGeom>
            <a:avLst/>
            <a:gdLst/>
            <a:ahLst/>
            <a:cxnLst/>
            <a:rect r="r" b="b" t="t" l="l"/>
            <a:pathLst>
              <a:path h="1087465" w="4611715">
                <a:moveTo>
                  <a:pt x="0" y="0"/>
                </a:moveTo>
                <a:lnTo>
                  <a:pt x="4611716" y="0"/>
                </a:lnTo>
                <a:lnTo>
                  <a:pt x="4611716"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3" id="3"/>
          <p:cNvSpPr/>
          <p:nvPr/>
        </p:nvSpPr>
        <p:spPr>
          <a:xfrm flipH="false" flipV="false" rot="0">
            <a:off x="4247470" y="9855788"/>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4">
              <a:extLst>
                <a:ext uri="{96DAC541-7B7A-43D3-8B79-37D633B846F1}">
                  <asvg:svgBlip xmlns:asvg="http://schemas.microsoft.com/office/drawing/2016/SVG/main" r:embed="rId5"/>
                </a:ext>
              </a:extLst>
            </a:blip>
            <a:stretch>
              <a:fillRect l="0" t="-206879" r="0" b="0"/>
            </a:stretch>
          </a:blipFill>
        </p:spPr>
      </p:sp>
      <p:sp>
        <p:nvSpPr>
          <p:cNvPr name="Freeform 4" id="4"/>
          <p:cNvSpPr/>
          <p:nvPr/>
        </p:nvSpPr>
        <p:spPr>
          <a:xfrm flipH="false" flipV="false" rot="0">
            <a:off x="8859185" y="9855788"/>
            <a:ext cx="4611715" cy="1087465"/>
          </a:xfrm>
          <a:custGeom>
            <a:avLst/>
            <a:gdLst/>
            <a:ahLst/>
            <a:cxnLst/>
            <a:rect r="r" b="b" t="t" l="l"/>
            <a:pathLst>
              <a:path h="1087465" w="4611715">
                <a:moveTo>
                  <a:pt x="0" y="0"/>
                </a:moveTo>
                <a:lnTo>
                  <a:pt x="4611715" y="0"/>
                </a:lnTo>
                <a:lnTo>
                  <a:pt x="4611715" y="1087465"/>
                </a:lnTo>
                <a:lnTo>
                  <a:pt x="0" y="1087465"/>
                </a:lnTo>
                <a:lnTo>
                  <a:pt x="0" y="0"/>
                </a:lnTo>
                <a:close/>
              </a:path>
            </a:pathLst>
          </a:custGeom>
          <a:blipFill>
            <a:blip r:embed="rId2">
              <a:extLst>
                <a:ext uri="{96DAC541-7B7A-43D3-8B79-37D633B846F1}">
                  <asvg:svgBlip xmlns:asvg="http://schemas.microsoft.com/office/drawing/2016/SVG/main" r:embed="rId3"/>
                </a:ext>
              </a:extLst>
            </a:blip>
            <a:stretch>
              <a:fillRect l="0" t="-206879" r="0" b="0"/>
            </a:stretch>
          </a:blipFill>
        </p:spPr>
      </p:sp>
      <p:sp>
        <p:nvSpPr>
          <p:cNvPr name="Freeform 5" id="5"/>
          <p:cNvSpPr/>
          <p:nvPr/>
        </p:nvSpPr>
        <p:spPr>
          <a:xfrm flipH="false" flipV="false" rot="0">
            <a:off x="16419918" y="66115"/>
            <a:ext cx="1868082" cy="577761"/>
          </a:xfrm>
          <a:custGeom>
            <a:avLst/>
            <a:gdLst/>
            <a:ahLst/>
            <a:cxnLst/>
            <a:rect r="r" b="b" t="t" l="l"/>
            <a:pathLst>
              <a:path h="577761" w="1868082">
                <a:moveTo>
                  <a:pt x="0" y="0"/>
                </a:moveTo>
                <a:lnTo>
                  <a:pt x="1868082" y="0"/>
                </a:lnTo>
                <a:lnTo>
                  <a:pt x="1868082" y="577761"/>
                </a:lnTo>
                <a:lnTo>
                  <a:pt x="0" y="577761"/>
                </a:lnTo>
                <a:lnTo>
                  <a:pt x="0" y="0"/>
                </a:lnTo>
                <a:close/>
              </a:path>
            </a:pathLst>
          </a:custGeom>
          <a:blipFill>
            <a:blip r:embed="rId2">
              <a:extLst>
                <a:ext uri="{96DAC541-7B7A-43D3-8B79-37D633B846F1}">
                  <asvg:svgBlip xmlns:asvg="http://schemas.microsoft.com/office/drawing/2016/SVG/main" r:embed="rId3"/>
                </a:ext>
              </a:extLst>
            </a:blip>
            <a:stretch>
              <a:fillRect l="0" t="-213508" r="-33992" b="0"/>
            </a:stretch>
          </a:blipFill>
        </p:spPr>
      </p:sp>
      <p:sp>
        <p:nvSpPr>
          <p:cNvPr name="Freeform 6" id="6"/>
          <p:cNvSpPr/>
          <p:nvPr/>
        </p:nvSpPr>
        <p:spPr>
          <a:xfrm flipH="false" flipV="false" rot="5400000">
            <a:off x="5611246" y="973469"/>
            <a:ext cx="509292" cy="755513"/>
          </a:xfrm>
          <a:custGeom>
            <a:avLst/>
            <a:gdLst/>
            <a:ahLst/>
            <a:cxnLst/>
            <a:rect r="r" b="b" t="t" l="l"/>
            <a:pathLst>
              <a:path h="755513" w="509292">
                <a:moveTo>
                  <a:pt x="0" y="0"/>
                </a:moveTo>
                <a:lnTo>
                  <a:pt x="509292" y="0"/>
                </a:lnTo>
                <a:lnTo>
                  <a:pt x="509292" y="755513"/>
                </a:lnTo>
                <a:lnTo>
                  <a:pt x="0" y="755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536679" y="6380303"/>
            <a:ext cx="295865" cy="295865"/>
          </a:xfrm>
          <a:custGeom>
            <a:avLst/>
            <a:gdLst/>
            <a:ahLst/>
            <a:cxnLst/>
            <a:rect r="r" b="b" t="t" l="l"/>
            <a:pathLst>
              <a:path h="295865" w="295865">
                <a:moveTo>
                  <a:pt x="0" y="0"/>
                </a:moveTo>
                <a:lnTo>
                  <a:pt x="295865" y="0"/>
                </a:lnTo>
                <a:lnTo>
                  <a:pt x="295865" y="295865"/>
                </a:lnTo>
                <a:lnTo>
                  <a:pt x="0" y="2958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8052462" y="4148165"/>
            <a:ext cx="471075" cy="471075"/>
          </a:xfrm>
          <a:custGeom>
            <a:avLst/>
            <a:gdLst/>
            <a:ahLst/>
            <a:cxnLst/>
            <a:rect r="r" b="b" t="t" l="l"/>
            <a:pathLst>
              <a:path h="471075" w="471075">
                <a:moveTo>
                  <a:pt x="0" y="0"/>
                </a:moveTo>
                <a:lnTo>
                  <a:pt x="471076" y="0"/>
                </a:lnTo>
                <a:lnTo>
                  <a:pt x="471076" y="471075"/>
                </a:lnTo>
                <a:lnTo>
                  <a:pt x="0" y="4710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09969" y="-133350"/>
            <a:ext cx="398930" cy="398930"/>
          </a:xfrm>
          <a:custGeom>
            <a:avLst/>
            <a:gdLst/>
            <a:ahLst/>
            <a:cxnLst/>
            <a:rect r="r" b="b" t="t" l="l"/>
            <a:pathLst>
              <a:path h="398930" w="398930">
                <a:moveTo>
                  <a:pt x="0" y="0"/>
                </a:moveTo>
                <a:lnTo>
                  <a:pt x="398930" y="0"/>
                </a:lnTo>
                <a:lnTo>
                  <a:pt x="398930" y="398930"/>
                </a:lnTo>
                <a:lnTo>
                  <a:pt x="0" y="3989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16755" y="3636706"/>
            <a:ext cx="8927245" cy="5420113"/>
          </a:xfrm>
          <a:custGeom>
            <a:avLst/>
            <a:gdLst/>
            <a:ahLst/>
            <a:cxnLst/>
            <a:rect r="r" b="b" t="t" l="l"/>
            <a:pathLst>
              <a:path h="5420113" w="8927245">
                <a:moveTo>
                  <a:pt x="0" y="0"/>
                </a:moveTo>
                <a:lnTo>
                  <a:pt x="8927245" y="0"/>
                </a:lnTo>
                <a:lnTo>
                  <a:pt x="8927245" y="5420113"/>
                </a:lnTo>
                <a:lnTo>
                  <a:pt x="0" y="5420113"/>
                </a:lnTo>
                <a:lnTo>
                  <a:pt x="0" y="0"/>
                </a:lnTo>
                <a:close/>
              </a:path>
            </a:pathLst>
          </a:custGeom>
          <a:blipFill>
            <a:blip r:embed="rId12"/>
            <a:stretch>
              <a:fillRect l="0" t="0" r="0" b="0"/>
            </a:stretch>
          </a:blipFill>
        </p:spPr>
      </p:sp>
      <p:grpSp>
        <p:nvGrpSpPr>
          <p:cNvPr name="Group 11" id="11"/>
          <p:cNvGrpSpPr/>
          <p:nvPr/>
        </p:nvGrpSpPr>
        <p:grpSpPr>
          <a:xfrm rot="0">
            <a:off x="216755" y="2891460"/>
            <a:ext cx="3930833" cy="593811"/>
            <a:chOff x="0" y="0"/>
            <a:chExt cx="1035281" cy="156395"/>
          </a:xfrm>
        </p:grpSpPr>
        <p:sp>
          <p:nvSpPr>
            <p:cNvPr name="Freeform 12" id="12"/>
            <p:cNvSpPr/>
            <p:nvPr/>
          </p:nvSpPr>
          <p:spPr>
            <a:xfrm flipH="false" flipV="false" rot="0">
              <a:off x="0" y="0"/>
              <a:ext cx="1035281" cy="156395"/>
            </a:xfrm>
            <a:custGeom>
              <a:avLst/>
              <a:gdLst/>
              <a:ahLst/>
              <a:cxnLst/>
              <a:rect r="r" b="b" t="t" l="l"/>
              <a:pathLst>
                <a:path h="156395" w="1035281">
                  <a:moveTo>
                    <a:pt x="59086" y="0"/>
                  </a:moveTo>
                  <a:lnTo>
                    <a:pt x="976195" y="0"/>
                  </a:lnTo>
                  <a:cubicBezTo>
                    <a:pt x="991866" y="0"/>
                    <a:pt x="1006894" y="6225"/>
                    <a:pt x="1017975" y="17306"/>
                  </a:cubicBezTo>
                  <a:cubicBezTo>
                    <a:pt x="1029056" y="28387"/>
                    <a:pt x="1035281" y="43415"/>
                    <a:pt x="1035281" y="59086"/>
                  </a:cubicBezTo>
                  <a:lnTo>
                    <a:pt x="1035281" y="97309"/>
                  </a:lnTo>
                  <a:cubicBezTo>
                    <a:pt x="1035281" y="129941"/>
                    <a:pt x="1008827" y="156395"/>
                    <a:pt x="976195" y="156395"/>
                  </a:cubicBezTo>
                  <a:lnTo>
                    <a:pt x="59086" y="156395"/>
                  </a:lnTo>
                  <a:cubicBezTo>
                    <a:pt x="26454" y="156395"/>
                    <a:pt x="0" y="129941"/>
                    <a:pt x="0" y="97309"/>
                  </a:cubicBezTo>
                  <a:lnTo>
                    <a:pt x="0" y="59086"/>
                  </a:lnTo>
                  <a:cubicBezTo>
                    <a:pt x="0" y="26454"/>
                    <a:pt x="26454" y="0"/>
                    <a:pt x="59086" y="0"/>
                  </a:cubicBezTo>
                  <a:close/>
                </a:path>
              </a:pathLst>
            </a:custGeom>
            <a:solidFill>
              <a:srgbClr val="2C55A4"/>
            </a:solidFill>
          </p:spPr>
        </p:sp>
        <p:sp>
          <p:nvSpPr>
            <p:cNvPr name="TextBox 13" id="13"/>
            <p:cNvSpPr txBox="true"/>
            <p:nvPr/>
          </p:nvSpPr>
          <p:spPr>
            <a:xfrm>
              <a:off x="0" y="-66675"/>
              <a:ext cx="1035281" cy="223070"/>
            </a:xfrm>
            <a:prstGeom prst="rect">
              <a:avLst/>
            </a:prstGeom>
          </p:spPr>
          <p:txBody>
            <a:bodyPr anchor="ctr" rtlCol="false" tIns="50800" lIns="50800" bIns="50800" rIns="50800"/>
            <a:lstStyle/>
            <a:p>
              <a:pPr algn="ctr">
                <a:lnSpc>
                  <a:spcPts val="3360"/>
                </a:lnSpc>
              </a:pPr>
            </a:p>
          </p:txBody>
        </p:sp>
      </p:grpSp>
      <p:grpSp>
        <p:nvGrpSpPr>
          <p:cNvPr name="Group 14" id="14"/>
          <p:cNvGrpSpPr/>
          <p:nvPr/>
        </p:nvGrpSpPr>
        <p:grpSpPr>
          <a:xfrm rot="0">
            <a:off x="9832544" y="2141855"/>
            <a:ext cx="5789386" cy="593811"/>
            <a:chOff x="0" y="0"/>
            <a:chExt cx="1524777" cy="156395"/>
          </a:xfrm>
        </p:grpSpPr>
        <p:sp>
          <p:nvSpPr>
            <p:cNvPr name="Freeform 15" id="15"/>
            <p:cNvSpPr/>
            <p:nvPr/>
          </p:nvSpPr>
          <p:spPr>
            <a:xfrm flipH="false" flipV="false" rot="0">
              <a:off x="0" y="0"/>
              <a:ext cx="1524777" cy="156395"/>
            </a:xfrm>
            <a:custGeom>
              <a:avLst/>
              <a:gdLst/>
              <a:ahLst/>
              <a:cxnLst/>
              <a:rect r="r" b="b" t="t" l="l"/>
              <a:pathLst>
                <a:path h="156395" w="1524777">
                  <a:moveTo>
                    <a:pt x="40118" y="0"/>
                  </a:moveTo>
                  <a:lnTo>
                    <a:pt x="1484659" y="0"/>
                  </a:lnTo>
                  <a:cubicBezTo>
                    <a:pt x="1506815" y="0"/>
                    <a:pt x="1524777" y="17961"/>
                    <a:pt x="1524777" y="40118"/>
                  </a:cubicBezTo>
                  <a:lnTo>
                    <a:pt x="1524777" y="116277"/>
                  </a:lnTo>
                  <a:cubicBezTo>
                    <a:pt x="1524777" y="138433"/>
                    <a:pt x="1506815" y="156395"/>
                    <a:pt x="1484659" y="156395"/>
                  </a:cubicBezTo>
                  <a:lnTo>
                    <a:pt x="40118" y="156395"/>
                  </a:lnTo>
                  <a:cubicBezTo>
                    <a:pt x="17961" y="156395"/>
                    <a:pt x="0" y="138433"/>
                    <a:pt x="0" y="116277"/>
                  </a:cubicBezTo>
                  <a:lnTo>
                    <a:pt x="0" y="40118"/>
                  </a:lnTo>
                  <a:cubicBezTo>
                    <a:pt x="0" y="17961"/>
                    <a:pt x="17961" y="0"/>
                    <a:pt x="40118" y="0"/>
                  </a:cubicBezTo>
                  <a:close/>
                </a:path>
              </a:pathLst>
            </a:custGeom>
            <a:solidFill>
              <a:srgbClr val="2C55A4"/>
            </a:solidFill>
          </p:spPr>
        </p:sp>
        <p:sp>
          <p:nvSpPr>
            <p:cNvPr name="TextBox 16" id="16"/>
            <p:cNvSpPr txBox="true"/>
            <p:nvPr/>
          </p:nvSpPr>
          <p:spPr>
            <a:xfrm>
              <a:off x="0" y="-66675"/>
              <a:ext cx="1524777" cy="223070"/>
            </a:xfrm>
            <a:prstGeom prst="rect">
              <a:avLst/>
            </a:prstGeom>
          </p:spPr>
          <p:txBody>
            <a:bodyPr anchor="ctr" rtlCol="false" tIns="50800" lIns="50800" bIns="50800" rIns="50800"/>
            <a:lstStyle/>
            <a:p>
              <a:pPr algn="ctr">
                <a:lnSpc>
                  <a:spcPts val="3360"/>
                </a:lnSpc>
              </a:pPr>
            </a:p>
          </p:txBody>
        </p:sp>
      </p:grpSp>
      <p:sp>
        <p:nvSpPr>
          <p:cNvPr name="Freeform 17" id="17"/>
          <p:cNvSpPr/>
          <p:nvPr/>
        </p:nvSpPr>
        <p:spPr>
          <a:xfrm flipH="false" flipV="false" rot="0">
            <a:off x="9832544" y="2891460"/>
            <a:ext cx="7960504" cy="6438057"/>
          </a:xfrm>
          <a:custGeom>
            <a:avLst/>
            <a:gdLst/>
            <a:ahLst/>
            <a:cxnLst/>
            <a:rect r="r" b="b" t="t" l="l"/>
            <a:pathLst>
              <a:path h="6438057" w="7960504">
                <a:moveTo>
                  <a:pt x="0" y="0"/>
                </a:moveTo>
                <a:lnTo>
                  <a:pt x="7960504" y="0"/>
                </a:lnTo>
                <a:lnTo>
                  <a:pt x="7960504" y="6438057"/>
                </a:lnTo>
                <a:lnTo>
                  <a:pt x="0" y="6438057"/>
                </a:lnTo>
                <a:lnTo>
                  <a:pt x="0" y="0"/>
                </a:lnTo>
                <a:close/>
              </a:path>
            </a:pathLst>
          </a:custGeom>
          <a:blipFill>
            <a:blip r:embed="rId13"/>
            <a:stretch>
              <a:fillRect l="0" t="0" r="0" b="0"/>
            </a:stretch>
          </a:blipFill>
        </p:spPr>
      </p:sp>
      <p:sp>
        <p:nvSpPr>
          <p:cNvPr name="TextBox 18" id="18"/>
          <p:cNvSpPr txBox="true"/>
          <p:nvPr/>
        </p:nvSpPr>
        <p:spPr>
          <a:xfrm rot="0">
            <a:off x="808899" y="807085"/>
            <a:ext cx="4679237" cy="1087120"/>
          </a:xfrm>
          <a:prstGeom prst="rect">
            <a:avLst/>
          </a:prstGeom>
        </p:spPr>
        <p:txBody>
          <a:bodyPr anchor="t" rtlCol="false" tIns="0" lIns="0" bIns="0" rIns="0">
            <a:spAutoFit/>
          </a:bodyPr>
          <a:lstStyle/>
          <a:p>
            <a:pPr algn="l">
              <a:lnSpc>
                <a:spcPts val="6800"/>
              </a:lnSpc>
            </a:pPr>
            <a:r>
              <a:rPr lang="en-US" sz="6800" b="true">
                <a:solidFill>
                  <a:srgbClr val="000000"/>
                </a:solidFill>
                <a:latin typeface="Agrandir Bold"/>
                <a:ea typeface="Agrandir Bold"/>
                <a:cs typeface="Agrandir Bold"/>
                <a:sym typeface="Agrandir Bold"/>
              </a:rPr>
              <a:t>Page Chat </a:t>
            </a:r>
          </a:p>
        </p:txBody>
      </p:sp>
      <p:sp>
        <p:nvSpPr>
          <p:cNvPr name="TextBox 19" id="19"/>
          <p:cNvSpPr txBox="true"/>
          <p:nvPr/>
        </p:nvSpPr>
        <p:spPr>
          <a:xfrm rot="0">
            <a:off x="6553327" y="631190"/>
            <a:ext cx="8050286" cy="1263015"/>
          </a:xfrm>
          <a:prstGeom prst="rect">
            <a:avLst/>
          </a:prstGeom>
        </p:spPr>
        <p:txBody>
          <a:bodyPr anchor="t" rtlCol="false" tIns="0" lIns="0" bIns="0" rIns="0">
            <a:spAutoFit/>
          </a:bodyPr>
          <a:lstStyle/>
          <a:p>
            <a:pPr algn="just">
              <a:lnSpc>
                <a:spcPts val="3360"/>
              </a:lnSpc>
              <a:spcBef>
                <a:spcPct val="0"/>
              </a:spcBef>
            </a:pPr>
            <a:r>
              <a:rPr lang="en-US" sz="2400">
                <a:solidFill>
                  <a:srgbClr val="000000"/>
                </a:solidFill>
                <a:latin typeface="Poppins"/>
                <a:ea typeface="Poppins"/>
                <a:cs typeface="Poppins"/>
                <a:sym typeface="Poppins"/>
              </a:rPr>
              <a:t>Ini merupakah halaman untuk memulai percakapan dengan konselor guna menceritakan perasaan pelapor </a:t>
            </a:r>
          </a:p>
        </p:txBody>
      </p:sp>
      <p:sp>
        <p:nvSpPr>
          <p:cNvPr name="TextBox 20" id="20"/>
          <p:cNvSpPr txBox="true"/>
          <p:nvPr/>
        </p:nvSpPr>
        <p:spPr>
          <a:xfrm rot="0">
            <a:off x="387116" y="2921000"/>
            <a:ext cx="3860353" cy="4248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Masukkan kode rahasia </a:t>
            </a:r>
          </a:p>
        </p:txBody>
      </p:sp>
      <p:sp>
        <p:nvSpPr>
          <p:cNvPr name="TextBox 21" id="21"/>
          <p:cNvSpPr txBox="true"/>
          <p:nvPr/>
        </p:nvSpPr>
        <p:spPr>
          <a:xfrm rot="0">
            <a:off x="10002905" y="2171395"/>
            <a:ext cx="5619025" cy="4248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Mulai percakapan kepada konselor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DAG3DlKiB6w</dc:identifier>
  <dcterms:modified xsi:type="dcterms:W3CDTF">2011-08-01T06:04:30Z</dcterms:modified>
  <cp:revision>1</cp:revision>
  <dc:title>White Teal and Orange Geometric Education Pitch Deck Presentation</dc:title>
</cp:coreProperties>
</file>